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7"/>
    <p:sldId id="257" r:id="rId38"/>
    <p:sldId id="258" r:id="rId39"/>
    <p:sldId id="259" r:id="rId40"/>
    <p:sldId id="260" r:id="rId41"/>
    <p:sldId id="261" r:id="rId42"/>
    <p:sldId id="262" r:id="rId43"/>
  </p:sldIdLst>
  <p:sldSz cx="18288000" cy="10287000"/>
  <p:notesSz cx="6858000" cy="9144000"/>
  <p:embeddedFontLst>
    <p:embeddedFont>
      <p:font typeface="Bebas Neue" charset="1" panose="00000500000000000000"/>
      <p:regular r:id="rId6"/>
    </p:embeddedFont>
    <p:embeddedFont>
      <p:font typeface="Bebas Neue Bold" charset="1" panose="020B0606020202050201"/>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Brittany" charset="1" panose="00000000000000000000"/>
      <p:regular r:id="rId12"/>
    </p:embeddedFont>
    <p:embeddedFont>
      <p:font typeface="Canva Sans" charset="1" panose="020B0503030501040103"/>
      <p:regular r:id="rId13"/>
    </p:embeddedFont>
    <p:embeddedFont>
      <p:font typeface="Canva Sans Bold" charset="1" panose="020B0803030501040103"/>
      <p:regular r:id="rId14"/>
    </p:embeddedFont>
    <p:embeddedFont>
      <p:font typeface="Canva Sans Italics" charset="1" panose="020B0503030501040103"/>
      <p:regular r:id="rId15"/>
    </p:embeddedFont>
    <p:embeddedFont>
      <p:font typeface="Canva Sans Bold Italics" charset="1" panose="020B0803030501040103"/>
      <p:regular r:id="rId16"/>
    </p:embeddedFont>
    <p:embeddedFont>
      <p:font typeface="Canva Sans Medium" charset="1" panose="020B0603030501040103"/>
      <p:regular r:id="rId17"/>
    </p:embeddedFont>
    <p:embeddedFont>
      <p:font typeface="Canva Sans Medium Italics" charset="1" panose="020B0603030501040103"/>
      <p:regular r:id="rId18"/>
    </p:embeddedFont>
    <p:embeddedFont>
      <p:font typeface="Poppins" charset="1" panose="00000500000000000000"/>
      <p:regular r:id="rId19"/>
    </p:embeddedFont>
    <p:embeddedFont>
      <p:font typeface="Poppins Bold" charset="1" panose="00000800000000000000"/>
      <p:regular r:id="rId20"/>
    </p:embeddedFont>
    <p:embeddedFont>
      <p:font typeface="Poppins Italics" charset="1" panose="00000500000000000000"/>
      <p:regular r:id="rId21"/>
    </p:embeddedFont>
    <p:embeddedFont>
      <p:font typeface="Poppins Bold Italics" charset="1" panose="00000800000000000000"/>
      <p:regular r:id="rId22"/>
    </p:embeddedFont>
    <p:embeddedFont>
      <p:font typeface="Poppins Thin" charset="1" panose="00000300000000000000"/>
      <p:regular r:id="rId23"/>
    </p:embeddedFont>
    <p:embeddedFont>
      <p:font typeface="Poppins Thin Italics" charset="1" panose="00000300000000000000"/>
      <p:regular r:id="rId24"/>
    </p:embeddedFont>
    <p:embeddedFont>
      <p:font typeface="Poppins Extra-Light" charset="1" panose="00000300000000000000"/>
      <p:regular r:id="rId25"/>
    </p:embeddedFont>
    <p:embeddedFont>
      <p:font typeface="Poppins Extra-Light Italics" charset="1" panose="00000300000000000000"/>
      <p:regular r:id="rId26"/>
    </p:embeddedFont>
    <p:embeddedFont>
      <p:font typeface="Poppins Light" charset="1" panose="00000400000000000000"/>
      <p:regular r:id="rId27"/>
    </p:embeddedFont>
    <p:embeddedFont>
      <p:font typeface="Poppins Light Italics" charset="1" panose="00000400000000000000"/>
      <p:regular r:id="rId28"/>
    </p:embeddedFont>
    <p:embeddedFont>
      <p:font typeface="Poppins Medium" charset="1" panose="00000600000000000000"/>
      <p:regular r:id="rId29"/>
    </p:embeddedFont>
    <p:embeddedFont>
      <p:font typeface="Poppins Medium Italics" charset="1" panose="00000600000000000000"/>
      <p:regular r:id="rId30"/>
    </p:embeddedFont>
    <p:embeddedFont>
      <p:font typeface="Poppins Semi-Bold" charset="1" panose="00000700000000000000"/>
      <p:regular r:id="rId31"/>
    </p:embeddedFont>
    <p:embeddedFont>
      <p:font typeface="Poppins Semi-Bold Italics" charset="1" panose="00000700000000000000"/>
      <p:regular r:id="rId32"/>
    </p:embeddedFont>
    <p:embeddedFont>
      <p:font typeface="Poppins Ultra-Bold" charset="1" panose="00000900000000000000"/>
      <p:regular r:id="rId33"/>
    </p:embeddedFont>
    <p:embeddedFont>
      <p:font typeface="Poppins Ultra-Bold Italics" charset="1" panose="00000900000000000000"/>
      <p:regular r:id="rId34"/>
    </p:embeddedFont>
    <p:embeddedFont>
      <p:font typeface="Poppins Heavy" charset="1" panose="00000A00000000000000"/>
      <p:regular r:id="rId35"/>
    </p:embeddedFont>
    <p:embeddedFont>
      <p:font typeface="Poppins Heavy Italics" charset="1" panose="00000A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slides/slide1.xml" Type="http://schemas.openxmlformats.org/officeDocument/2006/relationships/slide"/><Relationship Id="rId38" Target="slides/slide2.xml" Type="http://schemas.openxmlformats.org/officeDocument/2006/relationships/slide"/><Relationship Id="rId39" Target="slides/slide3.xml" Type="http://schemas.openxmlformats.org/officeDocument/2006/relationships/slide"/><Relationship Id="rId4" Target="theme/theme1.xml" Type="http://schemas.openxmlformats.org/officeDocument/2006/relationships/theme"/><Relationship Id="rId40" Target="slides/slide4.xml" Type="http://schemas.openxmlformats.org/officeDocument/2006/relationships/slide"/><Relationship Id="rId41" Target="slides/slide5.xml" Type="http://schemas.openxmlformats.org/officeDocument/2006/relationships/slide"/><Relationship Id="rId42" Target="slides/slide6.xml" Type="http://schemas.openxmlformats.org/officeDocument/2006/relationships/slide"/><Relationship Id="rId43" Target="slides/slide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3" id="3"/>
          <p:cNvGrpSpPr/>
          <p:nvPr/>
        </p:nvGrpSpPr>
        <p:grpSpPr>
          <a:xfrm rot="0">
            <a:off x="16981873" y="1121493"/>
            <a:ext cx="277427" cy="277427"/>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5" id="5"/>
          <p:cNvGrpSpPr/>
          <p:nvPr/>
        </p:nvGrpSpPr>
        <p:grpSpPr>
          <a:xfrm rot="0">
            <a:off x="16575495" y="1121493"/>
            <a:ext cx="277427" cy="277427"/>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7" id="7"/>
          <p:cNvGrpSpPr/>
          <p:nvPr/>
        </p:nvGrpSpPr>
        <p:grpSpPr>
          <a:xfrm rot="0">
            <a:off x="16169118" y="1121493"/>
            <a:ext cx="277427" cy="27742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Freeform 9" id="9"/>
          <p:cNvSpPr/>
          <p:nvPr/>
        </p:nvSpPr>
        <p:spPr>
          <a:xfrm flipH="false" flipV="false" rot="0">
            <a:off x="-1545284" y="0"/>
            <a:ext cx="6255282" cy="3774969"/>
          </a:xfrm>
          <a:custGeom>
            <a:avLst/>
            <a:gdLst/>
            <a:ahLst/>
            <a:cxnLst/>
            <a:rect r="r" b="b" t="t" l="l"/>
            <a:pathLst>
              <a:path h="3774969" w="6255282">
                <a:moveTo>
                  <a:pt x="0" y="0"/>
                </a:moveTo>
                <a:lnTo>
                  <a:pt x="6255282" y="0"/>
                </a:lnTo>
                <a:lnTo>
                  <a:pt x="6255282" y="3774969"/>
                </a:lnTo>
                <a:lnTo>
                  <a:pt x="0" y="3774969"/>
                </a:lnTo>
                <a:lnTo>
                  <a:pt x="0" y="0"/>
                </a:lnTo>
                <a:close/>
              </a:path>
            </a:pathLst>
          </a:custGeom>
          <a:blipFill>
            <a:blip r:embed="rId2"/>
            <a:stretch>
              <a:fillRect l="-61361" t="-39297" r="-21422" b="-31122"/>
            </a:stretch>
          </a:blipFill>
        </p:spPr>
      </p:sp>
      <p:sp>
        <p:nvSpPr>
          <p:cNvPr name="Freeform 10" id="10"/>
          <p:cNvSpPr/>
          <p:nvPr/>
        </p:nvSpPr>
        <p:spPr>
          <a:xfrm flipH="false" flipV="false" rot="0">
            <a:off x="4709998" y="-408926"/>
            <a:ext cx="4397523" cy="4183895"/>
          </a:xfrm>
          <a:custGeom>
            <a:avLst/>
            <a:gdLst/>
            <a:ahLst/>
            <a:cxnLst/>
            <a:rect r="r" b="b" t="t" l="l"/>
            <a:pathLst>
              <a:path h="4183895" w="4397523">
                <a:moveTo>
                  <a:pt x="0" y="0"/>
                </a:moveTo>
                <a:lnTo>
                  <a:pt x="4397523" y="0"/>
                </a:lnTo>
                <a:lnTo>
                  <a:pt x="4397523" y="4183895"/>
                </a:lnTo>
                <a:lnTo>
                  <a:pt x="0" y="4183895"/>
                </a:lnTo>
                <a:lnTo>
                  <a:pt x="0" y="0"/>
                </a:lnTo>
                <a:close/>
              </a:path>
            </a:pathLst>
          </a:custGeom>
          <a:blipFill>
            <a:blip r:embed="rId3"/>
            <a:stretch>
              <a:fillRect l="-24602" t="0" r="-32120" b="-9773"/>
            </a:stretch>
          </a:blipFill>
        </p:spPr>
      </p:sp>
      <p:sp>
        <p:nvSpPr>
          <p:cNvPr name="Freeform 11" id="11"/>
          <p:cNvSpPr/>
          <p:nvPr/>
        </p:nvSpPr>
        <p:spPr>
          <a:xfrm flipH="false" flipV="false" rot="0">
            <a:off x="9144000" y="0"/>
            <a:ext cx="5550696" cy="3774969"/>
          </a:xfrm>
          <a:custGeom>
            <a:avLst/>
            <a:gdLst/>
            <a:ahLst/>
            <a:cxnLst/>
            <a:rect r="r" b="b" t="t" l="l"/>
            <a:pathLst>
              <a:path h="3774969" w="5550696">
                <a:moveTo>
                  <a:pt x="0" y="0"/>
                </a:moveTo>
                <a:lnTo>
                  <a:pt x="5550696" y="0"/>
                </a:lnTo>
                <a:lnTo>
                  <a:pt x="5550696" y="3774969"/>
                </a:lnTo>
                <a:lnTo>
                  <a:pt x="0" y="3774969"/>
                </a:lnTo>
                <a:lnTo>
                  <a:pt x="0" y="0"/>
                </a:lnTo>
                <a:close/>
              </a:path>
            </a:pathLst>
          </a:custGeom>
          <a:blipFill>
            <a:blip r:embed="rId4"/>
            <a:stretch>
              <a:fillRect l="-44197" t="-38039" r="-30134" b="-32784"/>
            </a:stretch>
          </a:blipFill>
        </p:spPr>
      </p:sp>
      <p:sp>
        <p:nvSpPr>
          <p:cNvPr name="Freeform 12" id="12"/>
          <p:cNvSpPr/>
          <p:nvPr/>
        </p:nvSpPr>
        <p:spPr>
          <a:xfrm flipH="false" flipV="false" rot="0">
            <a:off x="14548665" y="-669032"/>
            <a:ext cx="3970207" cy="4444001"/>
          </a:xfrm>
          <a:custGeom>
            <a:avLst/>
            <a:gdLst/>
            <a:ahLst/>
            <a:cxnLst/>
            <a:rect r="r" b="b" t="t" l="l"/>
            <a:pathLst>
              <a:path h="4444001" w="3970207">
                <a:moveTo>
                  <a:pt x="0" y="0"/>
                </a:moveTo>
                <a:lnTo>
                  <a:pt x="3970207" y="0"/>
                </a:lnTo>
                <a:lnTo>
                  <a:pt x="3970207" y="4444001"/>
                </a:lnTo>
                <a:lnTo>
                  <a:pt x="0" y="4444001"/>
                </a:lnTo>
                <a:lnTo>
                  <a:pt x="0" y="0"/>
                </a:lnTo>
                <a:close/>
              </a:path>
            </a:pathLst>
          </a:custGeom>
          <a:blipFill>
            <a:blip r:embed="rId5"/>
            <a:stretch>
              <a:fillRect l="0" t="-40673" r="0" b="-57857"/>
            </a:stretch>
          </a:blipFill>
        </p:spPr>
      </p:sp>
      <p:sp>
        <p:nvSpPr>
          <p:cNvPr name="TextBox 13" id="13"/>
          <p:cNvSpPr txBox="true"/>
          <p:nvPr/>
        </p:nvSpPr>
        <p:spPr>
          <a:xfrm rot="0">
            <a:off x="2400084" y="6182014"/>
            <a:ext cx="13414875" cy="3534416"/>
          </a:xfrm>
          <a:prstGeom prst="rect">
            <a:avLst/>
          </a:prstGeom>
        </p:spPr>
        <p:txBody>
          <a:bodyPr anchor="t" rtlCol="false" tIns="0" lIns="0" bIns="0" rIns="0">
            <a:spAutoFit/>
          </a:bodyPr>
          <a:lstStyle/>
          <a:p>
            <a:pPr algn="ctr">
              <a:lnSpc>
                <a:spcPts val="26512"/>
              </a:lnSpc>
            </a:pPr>
            <a:r>
              <a:rPr lang="en-US" sz="26512">
                <a:solidFill>
                  <a:srgbClr val="000000"/>
                </a:solidFill>
                <a:latin typeface="Bebas Neue"/>
              </a:rPr>
              <a:t>ADVAITA </a:t>
            </a:r>
          </a:p>
        </p:txBody>
      </p:sp>
      <p:sp>
        <p:nvSpPr>
          <p:cNvPr name="TextBox 14" id="14"/>
          <p:cNvSpPr txBox="true"/>
          <p:nvPr/>
        </p:nvSpPr>
        <p:spPr>
          <a:xfrm rot="0">
            <a:off x="2857290" y="4414075"/>
            <a:ext cx="12594519" cy="1272639"/>
          </a:xfrm>
          <a:prstGeom prst="rect">
            <a:avLst/>
          </a:prstGeom>
        </p:spPr>
        <p:txBody>
          <a:bodyPr anchor="t" rtlCol="false" tIns="0" lIns="0" bIns="0" rIns="0">
            <a:spAutoFit/>
          </a:bodyPr>
          <a:lstStyle/>
          <a:p>
            <a:pPr algn="ctr">
              <a:lnSpc>
                <a:spcPts val="9563"/>
              </a:lnSpc>
            </a:pPr>
            <a:r>
              <a:rPr lang="en-US" sz="9563">
                <a:solidFill>
                  <a:srgbClr val="1F4C9B"/>
                </a:solidFill>
                <a:latin typeface="Brittany"/>
              </a:rPr>
              <a:t>Western Dance Society </a:t>
            </a:r>
          </a:p>
        </p:txBody>
      </p:sp>
      <p:sp>
        <p:nvSpPr>
          <p:cNvPr name="TextBox 15" id="15"/>
          <p:cNvSpPr txBox="true"/>
          <p:nvPr/>
        </p:nvSpPr>
        <p:spPr>
          <a:xfrm rot="0">
            <a:off x="5791909" y="8668037"/>
            <a:ext cx="6725280" cy="764600"/>
          </a:xfrm>
          <a:prstGeom prst="rect">
            <a:avLst/>
          </a:prstGeom>
        </p:spPr>
        <p:txBody>
          <a:bodyPr anchor="t" rtlCol="false" tIns="0" lIns="0" bIns="0" rIns="0">
            <a:spAutoFit/>
          </a:bodyPr>
          <a:lstStyle/>
          <a:p>
            <a:pPr algn="ctr">
              <a:lnSpc>
                <a:spcPts val="6252"/>
              </a:lnSpc>
            </a:pPr>
            <a:r>
              <a:rPr lang="en-US" sz="4466" spc="669">
                <a:solidFill>
                  <a:srgbClr val="000000"/>
                </a:solidFill>
                <a:latin typeface="Bebas Neue"/>
              </a:rPr>
              <a:t>Shine feel kill</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38511" y="3021511"/>
            <a:ext cx="16720800" cy="4752283"/>
            <a:chOff x="0" y="0"/>
            <a:chExt cx="4403832" cy="1251630"/>
          </a:xfrm>
        </p:grpSpPr>
        <p:sp>
          <p:nvSpPr>
            <p:cNvPr name="Freeform 3" id="3"/>
            <p:cNvSpPr/>
            <p:nvPr/>
          </p:nvSpPr>
          <p:spPr>
            <a:xfrm flipH="false" flipV="false" rot="0">
              <a:off x="0" y="0"/>
              <a:ext cx="4403832" cy="1251630"/>
            </a:xfrm>
            <a:custGeom>
              <a:avLst/>
              <a:gdLst/>
              <a:ahLst/>
              <a:cxnLst/>
              <a:rect r="r" b="b" t="t" l="l"/>
              <a:pathLst>
                <a:path h="1251630" w="4403832">
                  <a:moveTo>
                    <a:pt x="0" y="0"/>
                  </a:moveTo>
                  <a:lnTo>
                    <a:pt x="4403832" y="0"/>
                  </a:lnTo>
                  <a:lnTo>
                    <a:pt x="4403832" y="1251630"/>
                  </a:lnTo>
                  <a:lnTo>
                    <a:pt x="0" y="1251630"/>
                  </a:lnTo>
                  <a:close/>
                </a:path>
              </a:pathLst>
            </a:custGeom>
            <a:solidFill>
              <a:srgbClr val="1F4C9B">
                <a:alpha val="53725"/>
              </a:srgbClr>
            </a:solidFill>
          </p:spPr>
        </p:sp>
        <p:sp>
          <p:nvSpPr>
            <p:cNvPr name="TextBox 4" id="4"/>
            <p:cNvSpPr txBox="true"/>
            <p:nvPr/>
          </p:nvSpPr>
          <p:spPr>
            <a:xfrm>
              <a:off x="0" y="-57150"/>
              <a:ext cx="4403832" cy="1308780"/>
            </a:xfrm>
            <a:prstGeom prst="rect">
              <a:avLst/>
            </a:prstGeom>
          </p:spPr>
          <p:txBody>
            <a:bodyPr anchor="ctr" rtlCol="false" tIns="50800" lIns="50800" bIns="50800" rIns="50800"/>
            <a:lstStyle/>
            <a:p>
              <a:pPr algn="ctr">
                <a:lnSpc>
                  <a:spcPts val="2799"/>
                </a:lnSpc>
              </a:pPr>
            </a:p>
          </p:txBody>
        </p:sp>
      </p:grpSp>
      <p:sp>
        <p:nvSpPr>
          <p:cNvPr name="AutoShape 5" id="5"/>
          <p:cNvSpPr/>
          <p:nvPr/>
        </p:nvSpPr>
        <p:spPr>
          <a:xfrm>
            <a:off x="1028706" y="2213097"/>
            <a:ext cx="16230600" cy="9525"/>
          </a:xfrm>
          <a:prstGeom prst="line">
            <a:avLst/>
          </a:prstGeom>
          <a:ln cap="flat" w="19050">
            <a:solidFill>
              <a:srgbClr val="000000"/>
            </a:solidFill>
            <a:prstDash val="solid"/>
            <a:headEnd type="none" len="sm" w="sm"/>
            <a:tailEnd type="none" len="sm" w="sm"/>
          </a:ln>
        </p:spPr>
      </p:sp>
      <p:sp>
        <p:nvSpPr>
          <p:cNvPr name="Freeform 6" id="6"/>
          <p:cNvSpPr/>
          <p:nvPr/>
        </p:nvSpPr>
        <p:spPr>
          <a:xfrm flipH="false" flipV="false" rot="0">
            <a:off x="13915607" y="6172200"/>
            <a:ext cx="3703320" cy="4114800"/>
          </a:xfrm>
          <a:custGeom>
            <a:avLst/>
            <a:gdLst/>
            <a:ahLst/>
            <a:cxnLst/>
            <a:rect r="r" b="b" t="t" l="l"/>
            <a:pathLst>
              <a:path h="4114800" w="3703320">
                <a:moveTo>
                  <a:pt x="0" y="0"/>
                </a:moveTo>
                <a:lnTo>
                  <a:pt x="3703320" y="0"/>
                </a:lnTo>
                <a:lnTo>
                  <a:pt x="3703320" y="4114800"/>
                </a:lnTo>
                <a:lnTo>
                  <a:pt x="0" y="4114800"/>
                </a:lnTo>
                <a:lnTo>
                  <a:pt x="0" y="0"/>
                </a:lnTo>
                <a:close/>
              </a:path>
            </a:pathLst>
          </a:custGeom>
          <a:blipFill>
            <a:blip r:embed="rId2"/>
            <a:stretch>
              <a:fillRect l="0" t="0" r="0" b="0"/>
            </a:stretch>
          </a:blipFill>
        </p:spPr>
      </p:sp>
      <p:sp>
        <p:nvSpPr>
          <p:cNvPr name="TextBox 7" id="7"/>
          <p:cNvSpPr txBox="true"/>
          <p:nvPr/>
        </p:nvSpPr>
        <p:spPr>
          <a:xfrm rot="0">
            <a:off x="1028700" y="3595124"/>
            <a:ext cx="16230611" cy="3694623"/>
          </a:xfrm>
          <a:prstGeom prst="rect">
            <a:avLst/>
          </a:prstGeom>
        </p:spPr>
        <p:txBody>
          <a:bodyPr anchor="t" rtlCol="false" tIns="0" lIns="0" bIns="0" rIns="0">
            <a:spAutoFit/>
          </a:bodyPr>
          <a:lstStyle/>
          <a:p>
            <a:pPr algn="ctr">
              <a:lnSpc>
                <a:spcPts val="7384"/>
              </a:lnSpc>
            </a:pPr>
            <a:r>
              <a:rPr lang="en-US" sz="4615">
                <a:solidFill>
                  <a:srgbClr val="000000"/>
                </a:solidFill>
                <a:latin typeface="Poppins"/>
              </a:rPr>
              <a:t>Advaita is the western dance society of bharati college, it has been in workings since 2012, we have been focusing on all the western dance styles and have been a part of DDC ( Delhi Dance Circuit) </a:t>
            </a:r>
          </a:p>
        </p:txBody>
      </p:sp>
      <p:sp>
        <p:nvSpPr>
          <p:cNvPr name="TextBox 8" id="8"/>
          <p:cNvSpPr txBox="true"/>
          <p:nvPr/>
        </p:nvSpPr>
        <p:spPr>
          <a:xfrm rot="0">
            <a:off x="5434335" y="130053"/>
            <a:ext cx="15650329" cy="2073519"/>
          </a:xfrm>
          <a:prstGeom prst="rect">
            <a:avLst/>
          </a:prstGeom>
        </p:spPr>
        <p:txBody>
          <a:bodyPr anchor="t" rtlCol="false" tIns="0" lIns="0" bIns="0" rIns="0">
            <a:spAutoFit/>
          </a:bodyPr>
          <a:lstStyle/>
          <a:p>
            <a:pPr algn="ctr">
              <a:lnSpc>
                <a:spcPts val="15459"/>
              </a:lnSpc>
            </a:pPr>
            <a:r>
              <a:rPr lang="en-US" sz="15459">
                <a:solidFill>
                  <a:srgbClr val="000000"/>
                </a:solidFill>
                <a:latin typeface="Bebas Neue Bold"/>
              </a:rPr>
              <a:t>INTRODUCTION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TextBox 3" id="3"/>
          <p:cNvSpPr txBox="true"/>
          <p:nvPr/>
        </p:nvSpPr>
        <p:spPr>
          <a:xfrm rot="0">
            <a:off x="1697773" y="1247775"/>
            <a:ext cx="6012740" cy="1587715"/>
          </a:xfrm>
          <a:prstGeom prst="rect">
            <a:avLst/>
          </a:prstGeom>
        </p:spPr>
        <p:txBody>
          <a:bodyPr anchor="t" rtlCol="false" tIns="0" lIns="0" bIns="0" rIns="0">
            <a:spAutoFit/>
          </a:bodyPr>
          <a:lstStyle/>
          <a:p>
            <a:pPr>
              <a:lnSpc>
                <a:spcPts val="11883"/>
              </a:lnSpc>
            </a:pPr>
            <a:r>
              <a:rPr lang="en-US" sz="11883">
                <a:solidFill>
                  <a:srgbClr val="1F4C9B"/>
                </a:solidFill>
                <a:latin typeface="Bebas Neue Bold"/>
              </a:rPr>
              <a:t>VISION</a:t>
            </a:r>
          </a:p>
        </p:txBody>
      </p:sp>
      <p:sp>
        <p:nvSpPr>
          <p:cNvPr name="TextBox 4" id="4"/>
          <p:cNvSpPr txBox="true"/>
          <p:nvPr/>
        </p:nvSpPr>
        <p:spPr>
          <a:xfrm rot="0">
            <a:off x="1697773" y="2278087"/>
            <a:ext cx="11942320" cy="6475641"/>
          </a:xfrm>
          <a:prstGeom prst="rect">
            <a:avLst/>
          </a:prstGeom>
        </p:spPr>
        <p:txBody>
          <a:bodyPr anchor="t" rtlCol="false" tIns="0" lIns="0" bIns="0" rIns="0">
            <a:spAutoFit/>
          </a:bodyPr>
          <a:lstStyle/>
          <a:p>
            <a:pPr>
              <a:lnSpc>
                <a:spcPts val="6411"/>
              </a:lnSpc>
            </a:pPr>
          </a:p>
          <a:p>
            <a:pPr>
              <a:lnSpc>
                <a:spcPts val="6411"/>
              </a:lnSpc>
            </a:pPr>
            <a:r>
              <a:rPr lang="en-US" sz="4007">
                <a:solidFill>
                  <a:srgbClr val="000000"/>
                </a:solidFill>
                <a:latin typeface="Poppins"/>
              </a:rPr>
              <a:t>Dancing with the feet is one thing but dancing with the heart is another and at advaita we believe in doing just that. We believe in engaging the dancer not only in technique based training but also finer nuances like expressing and breathing from the soul and inspiring them through the medium of dance</a:t>
            </a:r>
          </a:p>
        </p:txBody>
      </p:sp>
      <p:sp>
        <p:nvSpPr>
          <p:cNvPr name="Freeform 5" id="5"/>
          <p:cNvSpPr/>
          <p:nvPr/>
        </p:nvSpPr>
        <p:spPr>
          <a:xfrm flipH="false" flipV="false" rot="0">
            <a:off x="13082532" y="-854040"/>
            <a:ext cx="8852384" cy="11141040"/>
          </a:xfrm>
          <a:custGeom>
            <a:avLst/>
            <a:gdLst/>
            <a:ahLst/>
            <a:cxnLst/>
            <a:rect r="r" b="b" t="t" l="l"/>
            <a:pathLst>
              <a:path h="11141040" w="8852384">
                <a:moveTo>
                  <a:pt x="0" y="0"/>
                </a:moveTo>
                <a:lnTo>
                  <a:pt x="8852384" y="0"/>
                </a:lnTo>
                <a:lnTo>
                  <a:pt x="8852384" y="11141040"/>
                </a:lnTo>
                <a:lnTo>
                  <a:pt x="0" y="11141040"/>
                </a:lnTo>
                <a:lnTo>
                  <a:pt x="0" y="0"/>
                </a:lnTo>
                <a:close/>
              </a:path>
            </a:pathLst>
          </a:custGeom>
          <a:blipFill>
            <a:blip r:embed="rId2"/>
            <a:stretch>
              <a:fillRect l="-41240" t="0" r="-47539" b="0"/>
            </a:stretch>
          </a:blipFill>
        </p:spPr>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557490" y="-711355"/>
            <a:ext cx="10873368" cy="12750491"/>
            <a:chOff x="0" y="0"/>
            <a:chExt cx="2863768" cy="3358154"/>
          </a:xfrm>
        </p:grpSpPr>
        <p:sp>
          <p:nvSpPr>
            <p:cNvPr name="Freeform 3" id="3"/>
            <p:cNvSpPr/>
            <p:nvPr/>
          </p:nvSpPr>
          <p:spPr>
            <a:xfrm flipH="false" flipV="false" rot="0">
              <a:off x="0" y="0"/>
              <a:ext cx="2863768" cy="3358154"/>
            </a:xfrm>
            <a:custGeom>
              <a:avLst/>
              <a:gdLst/>
              <a:ahLst/>
              <a:cxnLst/>
              <a:rect r="r" b="b" t="t" l="l"/>
              <a:pathLst>
                <a:path h="3358154" w="2863768">
                  <a:moveTo>
                    <a:pt x="0" y="0"/>
                  </a:moveTo>
                  <a:lnTo>
                    <a:pt x="2863768" y="0"/>
                  </a:lnTo>
                  <a:lnTo>
                    <a:pt x="2863768" y="3358154"/>
                  </a:lnTo>
                  <a:lnTo>
                    <a:pt x="0" y="3358154"/>
                  </a:lnTo>
                  <a:close/>
                </a:path>
              </a:pathLst>
            </a:custGeom>
            <a:solidFill>
              <a:srgbClr val="1F4C9B"/>
            </a:solidFill>
          </p:spPr>
        </p:sp>
        <p:sp>
          <p:nvSpPr>
            <p:cNvPr name="TextBox 4" id="4"/>
            <p:cNvSpPr txBox="true"/>
            <p:nvPr/>
          </p:nvSpPr>
          <p:spPr>
            <a:xfrm>
              <a:off x="0" y="-57150"/>
              <a:ext cx="2863768" cy="3415304"/>
            </a:xfrm>
            <a:prstGeom prst="rect">
              <a:avLst/>
            </a:prstGeom>
          </p:spPr>
          <p:txBody>
            <a:bodyPr anchor="ctr" rtlCol="false" tIns="50800" lIns="50800" bIns="50800" rIns="50800"/>
            <a:lstStyle/>
            <a:p>
              <a:pPr algn="ctr">
                <a:lnSpc>
                  <a:spcPts val="2799"/>
                </a:lnSpc>
              </a:pPr>
            </a:p>
          </p:txBody>
        </p:sp>
      </p:grpSp>
      <p:sp>
        <p:nvSpPr>
          <p:cNvPr name="TextBox 5" id="5"/>
          <p:cNvSpPr txBox="true"/>
          <p:nvPr/>
        </p:nvSpPr>
        <p:spPr>
          <a:xfrm rot="0">
            <a:off x="6607940" y="914400"/>
            <a:ext cx="8566170" cy="1030269"/>
          </a:xfrm>
          <a:prstGeom prst="rect">
            <a:avLst/>
          </a:prstGeom>
        </p:spPr>
        <p:txBody>
          <a:bodyPr anchor="t" rtlCol="false" tIns="0" lIns="0" bIns="0" rIns="0">
            <a:spAutoFit/>
          </a:bodyPr>
          <a:lstStyle/>
          <a:p>
            <a:pPr algn="ctr">
              <a:lnSpc>
                <a:spcPts val="8456"/>
              </a:lnSpc>
            </a:pPr>
            <a:r>
              <a:rPr lang="en-US" sz="6040">
                <a:solidFill>
                  <a:srgbClr val="000000"/>
                </a:solidFill>
                <a:latin typeface="Canva Sans Bold"/>
              </a:rPr>
              <a:t>PERFORMANCES 22-23</a:t>
            </a:r>
          </a:p>
        </p:txBody>
      </p:sp>
      <p:sp>
        <p:nvSpPr>
          <p:cNvPr name="TextBox 6" id="6"/>
          <p:cNvSpPr txBox="true"/>
          <p:nvPr/>
        </p:nvSpPr>
        <p:spPr>
          <a:xfrm rot="0">
            <a:off x="6038923" y="3371909"/>
            <a:ext cx="11130509" cy="5920804"/>
          </a:xfrm>
          <a:prstGeom prst="rect">
            <a:avLst/>
          </a:prstGeom>
        </p:spPr>
        <p:txBody>
          <a:bodyPr anchor="t" rtlCol="false" tIns="0" lIns="0" bIns="0" rIns="0">
            <a:spAutoFit/>
          </a:bodyPr>
          <a:lstStyle/>
          <a:p>
            <a:pPr marL="1425486" indent="-712743" lvl="1">
              <a:lnSpc>
                <a:spcPts val="6602"/>
              </a:lnSpc>
              <a:buFont typeface="Arial"/>
              <a:buChar char="•"/>
            </a:pPr>
            <a:r>
              <a:rPr lang="en-US" sz="6602">
                <a:solidFill>
                  <a:srgbClr val="000000"/>
                </a:solidFill>
                <a:latin typeface="Bebas Neue Bold"/>
              </a:rPr>
              <a:t>    DYAL SINGH COLLEGE </a:t>
            </a:r>
          </a:p>
          <a:p>
            <a:pPr marL="1425486" indent="-712743" lvl="1">
              <a:lnSpc>
                <a:spcPts val="6602"/>
              </a:lnSpc>
              <a:buFont typeface="Arial"/>
              <a:buChar char="•"/>
            </a:pPr>
            <a:r>
              <a:rPr lang="en-US" sz="6602">
                <a:solidFill>
                  <a:srgbClr val="000000"/>
                </a:solidFill>
                <a:latin typeface="Bebas Neue Bold"/>
                <a:sym typeface="Bebas Neue Bold"/>
              </a:rPr>
              <a:t> Gargi College </a:t>
            </a:r>
          </a:p>
          <a:p>
            <a:pPr marL="1425486" indent="-712743" lvl="1">
              <a:lnSpc>
                <a:spcPts val="6602"/>
              </a:lnSpc>
              <a:buFont typeface="Arial"/>
              <a:buChar char="•"/>
            </a:pPr>
            <a:r>
              <a:rPr lang="en-US" sz="6602">
                <a:solidFill>
                  <a:srgbClr val="000000"/>
                </a:solidFill>
                <a:latin typeface="Bebas Neue Bold"/>
                <a:sym typeface="Bebas Neue Bold"/>
              </a:rPr>
              <a:t> Acharaya Narendra Dev College </a:t>
            </a:r>
          </a:p>
          <a:p>
            <a:pPr marL="1425486" indent="-712743" lvl="1">
              <a:lnSpc>
                <a:spcPts val="6602"/>
              </a:lnSpc>
              <a:buFont typeface="Arial"/>
              <a:buChar char="•"/>
            </a:pPr>
            <a:r>
              <a:rPr lang="en-US" sz="6602">
                <a:solidFill>
                  <a:srgbClr val="000000"/>
                </a:solidFill>
                <a:latin typeface="Bebas Neue Bold"/>
                <a:sym typeface="Bebas Neue Bold"/>
              </a:rPr>
              <a:t> BVIMR College </a:t>
            </a:r>
          </a:p>
          <a:p>
            <a:pPr marL="1425486" indent="-712743" lvl="1">
              <a:lnSpc>
                <a:spcPts val="6602"/>
              </a:lnSpc>
              <a:buFont typeface="Arial"/>
              <a:buChar char="•"/>
            </a:pPr>
            <a:r>
              <a:rPr lang="en-US" sz="6602">
                <a:solidFill>
                  <a:srgbClr val="000000"/>
                </a:solidFill>
                <a:latin typeface="Bebas Neue Bold"/>
                <a:sym typeface="Bebas Neue Bold"/>
              </a:rPr>
              <a:t> Agrasen College</a:t>
            </a:r>
          </a:p>
          <a:p>
            <a:pPr marL="1425486" indent="-712743" lvl="1">
              <a:lnSpc>
                <a:spcPts val="6602"/>
              </a:lnSpc>
              <a:buFont typeface="Arial"/>
              <a:buChar char="•"/>
            </a:pPr>
            <a:r>
              <a:rPr lang="en-US" sz="6602">
                <a:solidFill>
                  <a:srgbClr val="000000"/>
                </a:solidFill>
                <a:latin typeface="Bebas Neue Bold"/>
                <a:sym typeface="Bebas Neue Bold"/>
              </a:rPr>
              <a:t> IIT Delhi</a:t>
            </a:r>
          </a:p>
          <a:p>
            <a:pPr marL="1425486" indent="-712743" lvl="1">
              <a:lnSpc>
                <a:spcPts val="6602"/>
              </a:lnSpc>
              <a:buFont typeface="Arial"/>
              <a:buChar char="•"/>
            </a:pPr>
            <a:r>
              <a:rPr lang="en-US" sz="6602">
                <a:solidFill>
                  <a:srgbClr val="000000"/>
                </a:solidFill>
                <a:latin typeface="Bebas Neue Bold"/>
                <a:sym typeface="Bebas Neue Bold"/>
              </a:rPr>
              <a:t> Rev Up Dance Championship</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grpSp>
        <p:nvGrpSpPr>
          <p:cNvPr name="Group 3" id="3"/>
          <p:cNvGrpSpPr/>
          <p:nvPr/>
        </p:nvGrpSpPr>
        <p:grpSpPr>
          <a:xfrm rot="0">
            <a:off x="9116835" y="2259841"/>
            <a:ext cx="4179440" cy="6265491"/>
            <a:chOff x="0" y="0"/>
            <a:chExt cx="5511594" cy="8262552"/>
          </a:xfrm>
        </p:grpSpPr>
        <p:sp>
          <p:nvSpPr>
            <p:cNvPr name="Freeform 4" id="4"/>
            <p:cNvSpPr/>
            <p:nvPr/>
          </p:nvSpPr>
          <p:spPr>
            <a:xfrm flipH="false" flipV="false" rot="0">
              <a:off x="31750" y="31750"/>
              <a:ext cx="5448094" cy="8199051"/>
            </a:xfrm>
            <a:custGeom>
              <a:avLst/>
              <a:gdLst/>
              <a:ahLst/>
              <a:cxnLst/>
              <a:rect r="r" b="b" t="t" l="l"/>
              <a:pathLst>
                <a:path h="8199051" w="5448094">
                  <a:moveTo>
                    <a:pt x="5355384" y="8199051"/>
                  </a:moveTo>
                  <a:lnTo>
                    <a:pt x="92710" y="8199051"/>
                  </a:lnTo>
                  <a:cubicBezTo>
                    <a:pt x="41910" y="8199051"/>
                    <a:pt x="0" y="8157142"/>
                    <a:pt x="0" y="8106342"/>
                  </a:cubicBezTo>
                  <a:lnTo>
                    <a:pt x="0" y="92710"/>
                  </a:lnTo>
                  <a:cubicBezTo>
                    <a:pt x="0" y="41910"/>
                    <a:pt x="41910" y="0"/>
                    <a:pt x="92710" y="0"/>
                  </a:cubicBezTo>
                  <a:lnTo>
                    <a:pt x="5354114" y="0"/>
                  </a:lnTo>
                  <a:cubicBezTo>
                    <a:pt x="5404914" y="0"/>
                    <a:pt x="5446824" y="41910"/>
                    <a:pt x="5446824" y="92710"/>
                  </a:cubicBezTo>
                  <a:lnTo>
                    <a:pt x="5446824" y="8105072"/>
                  </a:lnTo>
                  <a:cubicBezTo>
                    <a:pt x="5448094" y="8157142"/>
                    <a:pt x="5406184" y="8199051"/>
                    <a:pt x="5355384" y="8199051"/>
                  </a:cubicBezTo>
                  <a:close/>
                </a:path>
              </a:pathLst>
            </a:custGeom>
            <a:solidFill>
              <a:srgbClr val="1F4C9B"/>
            </a:solidFill>
          </p:spPr>
        </p:sp>
        <p:sp>
          <p:nvSpPr>
            <p:cNvPr name="Freeform 5" id="5"/>
            <p:cNvSpPr/>
            <p:nvPr/>
          </p:nvSpPr>
          <p:spPr>
            <a:xfrm flipH="false" flipV="false" rot="0">
              <a:off x="0" y="0"/>
              <a:ext cx="5511594" cy="8262552"/>
            </a:xfrm>
            <a:custGeom>
              <a:avLst/>
              <a:gdLst/>
              <a:ahLst/>
              <a:cxnLst/>
              <a:rect r="r" b="b" t="t" l="l"/>
              <a:pathLst>
                <a:path h="8262552" w="5511594">
                  <a:moveTo>
                    <a:pt x="5387134" y="59690"/>
                  </a:moveTo>
                  <a:cubicBezTo>
                    <a:pt x="5422694" y="59690"/>
                    <a:pt x="5451904" y="88900"/>
                    <a:pt x="5451904" y="124460"/>
                  </a:cubicBezTo>
                  <a:lnTo>
                    <a:pt x="5451904" y="8138092"/>
                  </a:lnTo>
                  <a:cubicBezTo>
                    <a:pt x="5451904" y="8173652"/>
                    <a:pt x="5422694" y="8202862"/>
                    <a:pt x="5387134" y="8202862"/>
                  </a:cubicBezTo>
                  <a:lnTo>
                    <a:pt x="124460" y="8202862"/>
                  </a:lnTo>
                  <a:cubicBezTo>
                    <a:pt x="88900" y="8202862"/>
                    <a:pt x="59690" y="8173652"/>
                    <a:pt x="59690" y="8138092"/>
                  </a:cubicBezTo>
                  <a:lnTo>
                    <a:pt x="59690" y="124460"/>
                  </a:lnTo>
                  <a:cubicBezTo>
                    <a:pt x="59690" y="88900"/>
                    <a:pt x="88900" y="59690"/>
                    <a:pt x="124460" y="59690"/>
                  </a:cubicBezTo>
                  <a:lnTo>
                    <a:pt x="5387134" y="59690"/>
                  </a:lnTo>
                  <a:moveTo>
                    <a:pt x="5387134" y="0"/>
                  </a:moveTo>
                  <a:lnTo>
                    <a:pt x="124460" y="0"/>
                  </a:lnTo>
                  <a:cubicBezTo>
                    <a:pt x="55880" y="0"/>
                    <a:pt x="0" y="55880"/>
                    <a:pt x="0" y="124460"/>
                  </a:cubicBezTo>
                  <a:lnTo>
                    <a:pt x="0" y="8138092"/>
                  </a:lnTo>
                  <a:cubicBezTo>
                    <a:pt x="0" y="8206672"/>
                    <a:pt x="55880" y="8262552"/>
                    <a:pt x="124460" y="8262552"/>
                  </a:cubicBezTo>
                  <a:lnTo>
                    <a:pt x="5387134" y="8262552"/>
                  </a:lnTo>
                  <a:cubicBezTo>
                    <a:pt x="5455714" y="8262552"/>
                    <a:pt x="5511594" y="8206672"/>
                    <a:pt x="5511594" y="8138092"/>
                  </a:cubicBezTo>
                  <a:lnTo>
                    <a:pt x="5511594" y="124460"/>
                  </a:lnTo>
                  <a:cubicBezTo>
                    <a:pt x="5511594" y="55880"/>
                    <a:pt x="5455714" y="0"/>
                    <a:pt x="5387134" y="0"/>
                  </a:cubicBezTo>
                  <a:close/>
                </a:path>
              </a:pathLst>
            </a:custGeom>
            <a:solidFill>
              <a:srgbClr val="000000"/>
            </a:solidFill>
          </p:spPr>
        </p:sp>
      </p:grpSp>
      <p:grpSp>
        <p:nvGrpSpPr>
          <p:cNvPr name="Group 6" id="6"/>
          <p:cNvGrpSpPr/>
          <p:nvPr/>
        </p:nvGrpSpPr>
        <p:grpSpPr>
          <a:xfrm rot="0">
            <a:off x="4384944" y="2259841"/>
            <a:ext cx="4179440" cy="6265491"/>
            <a:chOff x="0" y="0"/>
            <a:chExt cx="5511594" cy="8262552"/>
          </a:xfrm>
        </p:grpSpPr>
        <p:sp>
          <p:nvSpPr>
            <p:cNvPr name="Freeform 7" id="7"/>
            <p:cNvSpPr/>
            <p:nvPr/>
          </p:nvSpPr>
          <p:spPr>
            <a:xfrm flipH="false" flipV="false" rot="0">
              <a:off x="31750" y="31750"/>
              <a:ext cx="5448094" cy="8199051"/>
            </a:xfrm>
            <a:custGeom>
              <a:avLst/>
              <a:gdLst/>
              <a:ahLst/>
              <a:cxnLst/>
              <a:rect r="r" b="b" t="t" l="l"/>
              <a:pathLst>
                <a:path h="8199051" w="5448094">
                  <a:moveTo>
                    <a:pt x="5355384" y="8199051"/>
                  </a:moveTo>
                  <a:lnTo>
                    <a:pt x="92710" y="8199051"/>
                  </a:lnTo>
                  <a:cubicBezTo>
                    <a:pt x="41910" y="8199051"/>
                    <a:pt x="0" y="8157142"/>
                    <a:pt x="0" y="8106342"/>
                  </a:cubicBezTo>
                  <a:lnTo>
                    <a:pt x="0" y="92710"/>
                  </a:lnTo>
                  <a:cubicBezTo>
                    <a:pt x="0" y="41910"/>
                    <a:pt x="41910" y="0"/>
                    <a:pt x="92710" y="0"/>
                  </a:cubicBezTo>
                  <a:lnTo>
                    <a:pt x="5354114" y="0"/>
                  </a:lnTo>
                  <a:cubicBezTo>
                    <a:pt x="5404914" y="0"/>
                    <a:pt x="5446824" y="41910"/>
                    <a:pt x="5446824" y="92710"/>
                  </a:cubicBezTo>
                  <a:lnTo>
                    <a:pt x="5446824" y="8105072"/>
                  </a:lnTo>
                  <a:cubicBezTo>
                    <a:pt x="5448094" y="8157142"/>
                    <a:pt x="5406184" y="8199051"/>
                    <a:pt x="5355384" y="8199051"/>
                  </a:cubicBezTo>
                  <a:close/>
                </a:path>
              </a:pathLst>
            </a:custGeom>
            <a:solidFill>
              <a:srgbClr val="1F4C9B"/>
            </a:solidFill>
          </p:spPr>
        </p:sp>
        <p:sp>
          <p:nvSpPr>
            <p:cNvPr name="Freeform 8" id="8"/>
            <p:cNvSpPr/>
            <p:nvPr/>
          </p:nvSpPr>
          <p:spPr>
            <a:xfrm flipH="false" flipV="false" rot="0">
              <a:off x="0" y="0"/>
              <a:ext cx="5511594" cy="8262552"/>
            </a:xfrm>
            <a:custGeom>
              <a:avLst/>
              <a:gdLst/>
              <a:ahLst/>
              <a:cxnLst/>
              <a:rect r="r" b="b" t="t" l="l"/>
              <a:pathLst>
                <a:path h="8262552" w="5511594">
                  <a:moveTo>
                    <a:pt x="5387134" y="59690"/>
                  </a:moveTo>
                  <a:cubicBezTo>
                    <a:pt x="5422694" y="59690"/>
                    <a:pt x="5451904" y="88900"/>
                    <a:pt x="5451904" y="124460"/>
                  </a:cubicBezTo>
                  <a:lnTo>
                    <a:pt x="5451904" y="8138092"/>
                  </a:lnTo>
                  <a:cubicBezTo>
                    <a:pt x="5451904" y="8173652"/>
                    <a:pt x="5422694" y="8202862"/>
                    <a:pt x="5387134" y="8202862"/>
                  </a:cubicBezTo>
                  <a:lnTo>
                    <a:pt x="124460" y="8202862"/>
                  </a:lnTo>
                  <a:cubicBezTo>
                    <a:pt x="88900" y="8202862"/>
                    <a:pt x="59690" y="8173652"/>
                    <a:pt x="59690" y="8138092"/>
                  </a:cubicBezTo>
                  <a:lnTo>
                    <a:pt x="59690" y="124460"/>
                  </a:lnTo>
                  <a:cubicBezTo>
                    <a:pt x="59690" y="88900"/>
                    <a:pt x="88900" y="59690"/>
                    <a:pt x="124460" y="59690"/>
                  </a:cubicBezTo>
                  <a:lnTo>
                    <a:pt x="5387134" y="59690"/>
                  </a:lnTo>
                  <a:moveTo>
                    <a:pt x="5387134" y="0"/>
                  </a:moveTo>
                  <a:lnTo>
                    <a:pt x="124460" y="0"/>
                  </a:lnTo>
                  <a:cubicBezTo>
                    <a:pt x="55880" y="0"/>
                    <a:pt x="0" y="55880"/>
                    <a:pt x="0" y="124460"/>
                  </a:cubicBezTo>
                  <a:lnTo>
                    <a:pt x="0" y="8138092"/>
                  </a:lnTo>
                  <a:cubicBezTo>
                    <a:pt x="0" y="8206672"/>
                    <a:pt x="55880" y="8262552"/>
                    <a:pt x="124460" y="8262552"/>
                  </a:cubicBezTo>
                  <a:lnTo>
                    <a:pt x="5387134" y="8262552"/>
                  </a:lnTo>
                  <a:cubicBezTo>
                    <a:pt x="5455714" y="8262552"/>
                    <a:pt x="5511594" y="8206672"/>
                    <a:pt x="5511594" y="8138092"/>
                  </a:cubicBezTo>
                  <a:lnTo>
                    <a:pt x="5511594" y="124460"/>
                  </a:lnTo>
                  <a:cubicBezTo>
                    <a:pt x="5511594" y="55880"/>
                    <a:pt x="5455714" y="0"/>
                    <a:pt x="5387134" y="0"/>
                  </a:cubicBezTo>
                  <a:close/>
                </a:path>
              </a:pathLst>
            </a:custGeom>
            <a:solidFill>
              <a:srgbClr val="000000"/>
            </a:solidFill>
          </p:spPr>
        </p:sp>
      </p:grpSp>
      <p:grpSp>
        <p:nvGrpSpPr>
          <p:cNvPr name="Group 9" id="9"/>
          <p:cNvGrpSpPr/>
          <p:nvPr/>
        </p:nvGrpSpPr>
        <p:grpSpPr>
          <a:xfrm rot="0">
            <a:off x="9412110" y="2571750"/>
            <a:ext cx="3582213" cy="4446554"/>
            <a:chOff x="0" y="0"/>
            <a:chExt cx="4776284" cy="5928738"/>
          </a:xfrm>
        </p:grpSpPr>
        <p:pic>
          <p:nvPicPr>
            <p:cNvPr name="Picture 10" id="10"/>
            <p:cNvPicPr>
              <a:picLocks noChangeAspect="true"/>
            </p:cNvPicPr>
            <p:nvPr/>
          </p:nvPicPr>
          <p:blipFill>
            <a:blip r:embed="rId2"/>
            <a:srcRect l="23156" t="0" r="23156" b="0"/>
            <a:stretch>
              <a:fillRect/>
            </a:stretch>
          </p:blipFill>
          <p:spPr>
            <a:xfrm flipH="false" flipV="false">
              <a:off x="0" y="0"/>
              <a:ext cx="4776284" cy="5928738"/>
            </a:xfrm>
            <a:prstGeom prst="rect">
              <a:avLst/>
            </a:prstGeom>
          </p:spPr>
        </p:pic>
      </p:grpSp>
      <p:grpSp>
        <p:nvGrpSpPr>
          <p:cNvPr name="Group 11" id="11"/>
          <p:cNvGrpSpPr/>
          <p:nvPr/>
        </p:nvGrpSpPr>
        <p:grpSpPr>
          <a:xfrm rot="0">
            <a:off x="4683558" y="2571750"/>
            <a:ext cx="3582213" cy="4446554"/>
            <a:chOff x="0" y="0"/>
            <a:chExt cx="4776284" cy="5928738"/>
          </a:xfrm>
        </p:grpSpPr>
        <p:pic>
          <p:nvPicPr>
            <p:cNvPr name="Picture 12" id="12"/>
            <p:cNvPicPr>
              <a:picLocks noChangeAspect="true"/>
            </p:cNvPicPr>
            <p:nvPr/>
          </p:nvPicPr>
          <p:blipFill>
            <a:blip r:embed="rId3"/>
            <a:srcRect l="23156" t="0" r="23156" b="0"/>
            <a:stretch>
              <a:fillRect/>
            </a:stretch>
          </p:blipFill>
          <p:spPr>
            <a:xfrm flipH="false" flipV="false">
              <a:off x="0" y="0"/>
              <a:ext cx="4776284" cy="5928738"/>
            </a:xfrm>
            <a:prstGeom prst="rect">
              <a:avLst/>
            </a:prstGeom>
          </p:spPr>
        </p:pic>
      </p:grpSp>
      <p:grpSp>
        <p:nvGrpSpPr>
          <p:cNvPr name="Group 13" id="13"/>
          <p:cNvGrpSpPr/>
          <p:nvPr/>
        </p:nvGrpSpPr>
        <p:grpSpPr>
          <a:xfrm rot="0">
            <a:off x="0" y="2259841"/>
            <a:ext cx="4179440" cy="6265491"/>
            <a:chOff x="0" y="0"/>
            <a:chExt cx="5511594" cy="8262552"/>
          </a:xfrm>
        </p:grpSpPr>
        <p:sp>
          <p:nvSpPr>
            <p:cNvPr name="Freeform 14" id="14"/>
            <p:cNvSpPr/>
            <p:nvPr/>
          </p:nvSpPr>
          <p:spPr>
            <a:xfrm flipH="false" flipV="false" rot="0">
              <a:off x="31750" y="31750"/>
              <a:ext cx="5448094" cy="8199051"/>
            </a:xfrm>
            <a:custGeom>
              <a:avLst/>
              <a:gdLst/>
              <a:ahLst/>
              <a:cxnLst/>
              <a:rect r="r" b="b" t="t" l="l"/>
              <a:pathLst>
                <a:path h="8199051" w="5448094">
                  <a:moveTo>
                    <a:pt x="5355384" y="8199051"/>
                  </a:moveTo>
                  <a:lnTo>
                    <a:pt x="92710" y="8199051"/>
                  </a:lnTo>
                  <a:cubicBezTo>
                    <a:pt x="41910" y="8199051"/>
                    <a:pt x="0" y="8157142"/>
                    <a:pt x="0" y="8106342"/>
                  </a:cubicBezTo>
                  <a:lnTo>
                    <a:pt x="0" y="92710"/>
                  </a:lnTo>
                  <a:cubicBezTo>
                    <a:pt x="0" y="41910"/>
                    <a:pt x="41910" y="0"/>
                    <a:pt x="92710" y="0"/>
                  </a:cubicBezTo>
                  <a:lnTo>
                    <a:pt x="5354114" y="0"/>
                  </a:lnTo>
                  <a:cubicBezTo>
                    <a:pt x="5404914" y="0"/>
                    <a:pt x="5446824" y="41910"/>
                    <a:pt x="5446824" y="92710"/>
                  </a:cubicBezTo>
                  <a:lnTo>
                    <a:pt x="5446824" y="8105072"/>
                  </a:lnTo>
                  <a:cubicBezTo>
                    <a:pt x="5448094" y="8157142"/>
                    <a:pt x="5406184" y="8199051"/>
                    <a:pt x="5355384" y="8199051"/>
                  </a:cubicBezTo>
                  <a:close/>
                </a:path>
              </a:pathLst>
            </a:custGeom>
            <a:solidFill>
              <a:srgbClr val="1F4C9B"/>
            </a:solidFill>
          </p:spPr>
        </p:sp>
        <p:sp>
          <p:nvSpPr>
            <p:cNvPr name="Freeform 15" id="15"/>
            <p:cNvSpPr/>
            <p:nvPr/>
          </p:nvSpPr>
          <p:spPr>
            <a:xfrm flipH="false" flipV="false" rot="0">
              <a:off x="0" y="0"/>
              <a:ext cx="5511594" cy="8262552"/>
            </a:xfrm>
            <a:custGeom>
              <a:avLst/>
              <a:gdLst/>
              <a:ahLst/>
              <a:cxnLst/>
              <a:rect r="r" b="b" t="t" l="l"/>
              <a:pathLst>
                <a:path h="8262552" w="5511594">
                  <a:moveTo>
                    <a:pt x="5387134" y="59690"/>
                  </a:moveTo>
                  <a:cubicBezTo>
                    <a:pt x="5422694" y="59690"/>
                    <a:pt x="5451904" y="88900"/>
                    <a:pt x="5451904" y="124460"/>
                  </a:cubicBezTo>
                  <a:lnTo>
                    <a:pt x="5451904" y="8138092"/>
                  </a:lnTo>
                  <a:cubicBezTo>
                    <a:pt x="5451904" y="8173652"/>
                    <a:pt x="5422694" y="8202862"/>
                    <a:pt x="5387134" y="8202862"/>
                  </a:cubicBezTo>
                  <a:lnTo>
                    <a:pt x="124460" y="8202862"/>
                  </a:lnTo>
                  <a:cubicBezTo>
                    <a:pt x="88900" y="8202862"/>
                    <a:pt x="59690" y="8173652"/>
                    <a:pt x="59690" y="8138092"/>
                  </a:cubicBezTo>
                  <a:lnTo>
                    <a:pt x="59690" y="124460"/>
                  </a:lnTo>
                  <a:cubicBezTo>
                    <a:pt x="59690" y="88900"/>
                    <a:pt x="88900" y="59690"/>
                    <a:pt x="124460" y="59690"/>
                  </a:cubicBezTo>
                  <a:lnTo>
                    <a:pt x="5387134" y="59690"/>
                  </a:lnTo>
                  <a:moveTo>
                    <a:pt x="5387134" y="0"/>
                  </a:moveTo>
                  <a:lnTo>
                    <a:pt x="124460" y="0"/>
                  </a:lnTo>
                  <a:cubicBezTo>
                    <a:pt x="55880" y="0"/>
                    <a:pt x="0" y="55880"/>
                    <a:pt x="0" y="124460"/>
                  </a:cubicBezTo>
                  <a:lnTo>
                    <a:pt x="0" y="8138092"/>
                  </a:lnTo>
                  <a:cubicBezTo>
                    <a:pt x="0" y="8206672"/>
                    <a:pt x="55880" y="8262552"/>
                    <a:pt x="124460" y="8262552"/>
                  </a:cubicBezTo>
                  <a:lnTo>
                    <a:pt x="5387134" y="8262552"/>
                  </a:lnTo>
                  <a:cubicBezTo>
                    <a:pt x="5455714" y="8262552"/>
                    <a:pt x="5511594" y="8206672"/>
                    <a:pt x="5511594" y="8138092"/>
                  </a:cubicBezTo>
                  <a:lnTo>
                    <a:pt x="5511594" y="124460"/>
                  </a:lnTo>
                  <a:cubicBezTo>
                    <a:pt x="5511594" y="55880"/>
                    <a:pt x="5455714" y="0"/>
                    <a:pt x="5387134" y="0"/>
                  </a:cubicBezTo>
                  <a:close/>
                </a:path>
              </a:pathLst>
            </a:custGeom>
            <a:solidFill>
              <a:srgbClr val="000000"/>
            </a:solidFill>
          </p:spPr>
        </p:sp>
      </p:grpSp>
      <p:grpSp>
        <p:nvGrpSpPr>
          <p:cNvPr name="Group 16" id="16"/>
          <p:cNvGrpSpPr/>
          <p:nvPr/>
        </p:nvGrpSpPr>
        <p:grpSpPr>
          <a:xfrm rot="0">
            <a:off x="343843" y="2571750"/>
            <a:ext cx="3491755" cy="4134644"/>
            <a:chOff x="0" y="0"/>
            <a:chExt cx="4655673" cy="5512859"/>
          </a:xfrm>
        </p:grpSpPr>
        <p:pic>
          <p:nvPicPr>
            <p:cNvPr name="Picture 17" id="17"/>
            <p:cNvPicPr>
              <a:picLocks noChangeAspect="true"/>
            </p:cNvPicPr>
            <p:nvPr/>
          </p:nvPicPr>
          <p:blipFill>
            <a:blip r:embed="rId4"/>
            <a:srcRect l="21860" t="0" r="21860" b="0"/>
            <a:stretch>
              <a:fillRect/>
            </a:stretch>
          </p:blipFill>
          <p:spPr>
            <a:xfrm flipH="false" flipV="false">
              <a:off x="0" y="0"/>
              <a:ext cx="4655673" cy="5512859"/>
            </a:xfrm>
            <a:prstGeom prst="rect">
              <a:avLst/>
            </a:prstGeom>
          </p:spPr>
        </p:pic>
      </p:grpSp>
      <p:grpSp>
        <p:nvGrpSpPr>
          <p:cNvPr name="Group 18" id="18"/>
          <p:cNvGrpSpPr/>
          <p:nvPr/>
        </p:nvGrpSpPr>
        <p:grpSpPr>
          <a:xfrm rot="0">
            <a:off x="13902463" y="2259841"/>
            <a:ext cx="4179440" cy="6265491"/>
            <a:chOff x="0" y="0"/>
            <a:chExt cx="5511594" cy="8262552"/>
          </a:xfrm>
        </p:grpSpPr>
        <p:sp>
          <p:nvSpPr>
            <p:cNvPr name="Freeform 19" id="19"/>
            <p:cNvSpPr/>
            <p:nvPr/>
          </p:nvSpPr>
          <p:spPr>
            <a:xfrm flipH="false" flipV="false" rot="0">
              <a:off x="31750" y="31750"/>
              <a:ext cx="5448094" cy="8199051"/>
            </a:xfrm>
            <a:custGeom>
              <a:avLst/>
              <a:gdLst/>
              <a:ahLst/>
              <a:cxnLst/>
              <a:rect r="r" b="b" t="t" l="l"/>
              <a:pathLst>
                <a:path h="8199051" w="5448094">
                  <a:moveTo>
                    <a:pt x="5355384" y="8199051"/>
                  </a:moveTo>
                  <a:lnTo>
                    <a:pt x="92710" y="8199051"/>
                  </a:lnTo>
                  <a:cubicBezTo>
                    <a:pt x="41910" y="8199051"/>
                    <a:pt x="0" y="8157142"/>
                    <a:pt x="0" y="8106342"/>
                  </a:cubicBezTo>
                  <a:lnTo>
                    <a:pt x="0" y="92710"/>
                  </a:lnTo>
                  <a:cubicBezTo>
                    <a:pt x="0" y="41910"/>
                    <a:pt x="41910" y="0"/>
                    <a:pt x="92710" y="0"/>
                  </a:cubicBezTo>
                  <a:lnTo>
                    <a:pt x="5354114" y="0"/>
                  </a:lnTo>
                  <a:cubicBezTo>
                    <a:pt x="5404914" y="0"/>
                    <a:pt x="5446824" y="41910"/>
                    <a:pt x="5446824" y="92710"/>
                  </a:cubicBezTo>
                  <a:lnTo>
                    <a:pt x="5446824" y="8105072"/>
                  </a:lnTo>
                  <a:cubicBezTo>
                    <a:pt x="5448094" y="8157142"/>
                    <a:pt x="5406184" y="8199051"/>
                    <a:pt x="5355384" y="8199051"/>
                  </a:cubicBezTo>
                  <a:close/>
                </a:path>
              </a:pathLst>
            </a:custGeom>
            <a:solidFill>
              <a:srgbClr val="1F4C9B"/>
            </a:solidFill>
          </p:spPr>
        </p:sp>
        <p:sp>
          <p:nvSpPr>
            <p:cNvPr name="Freeform 20" id="20"/>
            <p:cNvSpPr/>
            <p:nvPr/>
          </p:nvSpPr>
          <p:spPr>
            <a:xfrm flipH="false" flipV="false" rot="0">
              <a:off x="0" y="0"/>
              <a:ext cx="5511594" cy="8262552"/>
            </a:xfrm>
            <a:custGeom>
              <a:avLst/>
              <a:gdLst/>
              <a:ahLst/>
              <a:cxnLst/>
              <a:rect r="r" b="b" t="t" l="l"/>
              <a:pathLst>
                <a:path h="8262552" w="5511594">
                  <a:moveTo>
                    <a:pt x="5387134" y="59690"/>
                  </a:moveTo>
                  <a:cubicBezTo>
                    <a:pt x="5422694" y="59690"/>
                    <a:pt x="5451904" y="88900"/>
                    <a:pt x="5451904" y="124460"/>
                  </a:cubicBezTo>
                  <a:lnTo>
                    <a:pt x="5451904" y="8138092"/>
                  </a:lnTo>
                  <a:cubicBezTo>
                    <a:pt x="5451904" y="8173652"/>
                    <a:pt x="5422694" y="8202862"/>
                    <a:pt x="5387134" y="8202862"/>
                  </a:cubicBezTo>
                  <a:lnTo>
                    <a:pt x="124460" y="8202862"/>
                  </a:lnTo>
                  <a:cubicBezTo>
                    <a:pt x="88900" y="8202862"/>
                    <a:pt x="59690" y="8173652"/>
                    <a:pt x="59690" y="8138092"/>
                  </a:cubicBezTo>
                  <a:lnTo>
                    <a:pt x="59690" y="124460"/>
                  </a:lnTo>
                  <a:cubicBezTo>
                    <a:pt x="59690" y="88900"/>
                    <a:pt x="88900" y="59690"/>
                    <a:pt x="124460" y="59690"/>
                  </a:cubicBezTo>
                  <a:lnTo>
                    <a:pt x="5387134" y="59690"/>
                  </a:lnTo>
                  <a:moveTo>
                    <a:pt x="5387134" y="0"/>
                  </a:moveTo>
                  <a:lnTo>
                    <a:pt x="124460" y="0"/>
                  </a:lnTo>
                  <a:cubicBezTo>
                    <a:pt x="55880" y="0"/>
                    <a:pt x="0" y="55880"/>
                    <a:pt x="0" y="124460"/>
                  </a:cubicBezTo>
                  <a:lnTo>
                    <a:pt x="0" y="8138092"/>
                  </a:lnTo>
                  <a:cubicBezTo>
                    <a:pt x="0" y="8206672"/>
                    <a:pt x="55880" y="8262552"/>
                    <a:pt x="124460" y="8262552"/>
                  </a:cubicBezTo>
                  <a:lnTo>
                    <a:pt x="5387134" y="8262552"/>
                  </a:lnTo>
                  <a:cubicBezTo>
                    <a:pt x="5455714" y="8262552"/>
                    <a:pt x="5511594" y="8206672"/>
                    <a:pt x="5511594" y="8138092"/>
                  </a:cubicBezTo>
                  <a:lnTo>
                    <a:pt x="5511594" y="124460"/>
                  </a:lnTo>
                  <a:cubicBezTo>
                    <a:pt x="5511594" y="55880"/>
                    <a:pt x="5455714" y="0"/>
                    <a:pt x="5387134" y="0"/>
                  </a:cubicBezTo>
                  <a:close/>
                </a:path>
              </a:pathLst>
            </a:custGeom>
            <a:solidFill>
              <a:srgbClr val="000000"/>
            </a:solidFill>
          </p:spPr>
        </p:sp>
      </p:grpSp>
      <p:grpSp>
        <p:nvGrpSpPr>
          <p:cNvPr name="Group 21" id="21"/>
          <p:cNvGrpSpPr/>
          <p:nvPr/>
        </p:nvGrpSpPr>
        <p:grpSpPr>
          <a:xfrm rot="0">
            <a:off x="14172575" y="2417003"/>
            <a:ext cx="3582213" cy="4446554"/>
            <a:chOff x="0" y="0"/>
            <a:chExt cx="4776284" cy="5928738"/>
          </a:xfrm>
        </p:grpSpPr>
        <p:pic>
          <p:nvPicPr>
            <p:cNvPr name="Picture 22" id="22"/>
            <p:cNvPicPr>
              <a:picLocks noChangeAspect="true"/>
            </p:cNvPicPr>
            <p:nvPr/>
          </p:nvPicPr>
          <p:blipFill>
            <a:blip r:embed="rId5"/>
            <a:srcRect l="23156" t="0" r="23156" b="0"/>
            <a:stretch>
              <a:fillRect/>
            </a:stretch>
          </p:blipFill>
          <p:spPr>
            <a:xfrm flipH="false" flipV="false">
              <a:off x="0" y="0"/>
              <a:ext cx="4776284" cy="5928738"/>
            </a:xfrm>
            <a:prstGeom prst="rect">
              <a:avLst/>
            </a:prstGeom>
          </p:spPr>
        </p:pic>
      </p:grpSp>
      <p:sp>
        <p:nvSpPr>
          <p:cNvPr name="TextBox 23" id="23"/>
          <p:cNvSpPr txBox="true"/>
          <p:nvPr/>
        </p:nvSpPr>
        <p:spPr>
          <a:xfrm rot="0">
            <a:off x="1028700" y="274159"/>
            <a:ext cx="10891929" cy="1747557"/>
          </a:xfrm>
          <a:prstGeom prst="rect">
            <a:avLst/>
          </a:prstGeom>
        </p:spPr>
        <p:txBody>
          <a:bodyPr anchor="t" rtlCol="false" tIns="0" lIns="0" bIns="0" rIns="0">
            <a:spAutoFit/>
          </a:bodyPr>
          <a:lstStyle/>
          <a:p>
            <a:pPr>
              <a:lnSpc>
                <a:spcPts val="14363"/>
              </a:lnSpc>
            </a:pPr>
            <a:r>
              <a:rPr lang="en-US" sz="10259">
                <a:solidFill>
                  <a:srgbClr val="000000"/>
                </a:solidFill>
                <a:latin typeface="Bebas Neue Bold"/>
              </a:rPr>
              <a:t>CORE TEAM </a:t>
            </a:r>
          </a:p>
        </p:txBody>
      </p:sp>
      <p:sp>
        <p:nvSpPr>
          <p:cNvPr name="TextBox 24" id="24"/>
          <p:cNvSpPr txBox="true"/>
          <p:nvPr/>
        </p:nvSpPr>
        <p:spPr>
          <a:xfrm rot="0">
            <a:off x="597227" y="7325519"/>
            <a:ext cx="3582213" cy="1044575"/>
          </a:xfrm>
          <a:prstGeom prst="rect">
            <a:avLst/>
          </a:prstGeom>
        </p:spPr>
        <p:txBody>
          <a:bodyPr anchor="t" rtlCol="false" tIns="0" lIns="0" bIns="0" rIns="0">
            <a:spAutoFit/>
          </a:bodyPr>
          <a:lstStyle/>
          <a:p>
            <a:pPr algn="ctr">
              <a:lnSpc>
                <a:spcPts val="3999"/>
              </a:lnSpc>
            </a:pPr>
            <a:r>
              <a:rPr lang="en-US" sz="3999">
                <a:solidFill>
                  <a:srgbClr val="FBF3E4"/>
                </a:solidFill>
                <a:latin typeface="Bebas Neue Bold"/>
              </a:rPr>
              <a:t>PRESIDENT </a:t>
            </a:r>
          </a:p>
          <a:p>
            <a:pPr algn="ctr">
              <a:lnSpc>
                <a:spcPts val="3999"/>
              </a:lnSpc>
            </a:pPr>
            <a:r>
              <a:rPr lang="en-US" sz="3999">
                <a:solidFill>
                  <a:srgbClr val="FBF3E4"/>
                </a:solidFill>
                <a:latin typeface="Bebas Neue Bold"/>
              </a:rPr>
              <a:t>CHITRALEKHA</a:t>
            </a:r>
          </a:p>
        </p:txBody>
      </p:sp>
      <p:sp>
        <p:nvSpPr>
          <p:cNvPr name="TextBox 25" id="25"/>
          <p:cNvSpPr txBox="true"/>
          <p:nvPr/>
        </p:nvSpPr>
        <p:spPr>
          <a:xfrm rot="0">
            <a:off x="9415448" y="7325519"/>
            <a:ext cx="3582213" cy="1044575"/>
          </a:xfrm>
          <a:prstGeom prst="rect">
            <a:avLst/>
          </a:prstGeom>
        </p:spPr>
        <p:txBody>
          <a:bodyPr anchor="t" rtlCol="false" tIns="0" lIns="0" bIns="0" rIns="0">
            <a:spAutoFit/>
          </a:bodyPr>
          <a:lstStyle/>
          <a:p>
            <a:pPr algn="ctr">
              <a:lnSpc>
                <a:spcPts val="3999"/>
              </a:lnSpc>
            </a:pPr>
            <a:r>
              <a:rPr lang="en-US" sz="3999">
                <a:solidFill>
                  <a:srgbClr val="FBF3E4"/>
                </a:solidFill>
                <a:latin typeface="Bebas Neue Bold"/>
              </a:rPr>
              <a:t>VICE PRESIDENT </a:t>
            </a:r>
          </a:p>
          <a:p>
            <a:pPr algn="ctr">
              <a:lnSpc>
                <a:spcPts val="3999"/>
              </a:lnSpc>
            </a:pPr>
            <a:r>
              <a:rPr lang="en-US" sz="3999">
                <a:solidFill>
                  <a:srgbClr val="FBF3E4"/>
                </a:solidFill>
                <a:latin typeface="Bebas Neue Bold"/>
              </a:rPr>
              <a:t>AKSHRA</a:t>
            </a:r>
          </a:p>
        </p:txBody>
      </p:sp>
      <p:sp>
        <p:nvSpPr>
          <p:cNvPr name="TextBox 26" id="26"/>
          <p:cNvSpPr txBox="true"/>
          <p:nvPr/>
        </p:nvSpPr>
        <p:spPr>
          <a:xfrm rot="0">
            <a:off x="4683558" y="7084979"/>
            <a:ext cx="3582213" cy="1044575"/>
          </a:xfrm>
          <a:prstGeom prst="rect">
            <a:avLst/>
          </a:prstGeom>
        </p:spPr>
        <p:txBody>
          <a:bodyPr anchor="t" rtlCol="false" tIns="0" lIns="0" bIns="0" rIns="0">
            <a:spAutoFit/>
          </a:bodyPr>
          <a:lstStyle/>
          <a:p>
            <a:pPr algn="ctr">
              <a:lnSpc>
                <a:spcPts val="3999"/>
              </a:lnSpc>
            </a:pPr>
            <a:r>
              <a:rPr lang="en-US" sz="3999">
                <a:solidFill>
                  <a:srgbClr val="FBF3E4"/>
                </a:solidFill>
                <a:latin typeface="Bebas Neue Bold"/>
              </a:rPr>
              <a:t>PR HEAD </a:t>
            </a:r>
          </a:p>
          <a:p>
            <a:pPr algn="ctr">
              <a:lnSpc>
                <a:spcPts val="3999"/>
              </a:lnSpc>
            </a:pPr>
            <a:r>
              <a:rPr lang="en-US" sz="3999">
                <a:solidFill>
                  <a:srgbClr val="FBF3E4"/>
                </a:solidFill>
                <a:latin typeface="Bebas Neue Bold"/>
              </a:rPr>
              <a:t>JYOTI BADAK</a:t>
            </a:r>
          </a:p>
        </p:txBody>
      </p:sp>
      <p:sp>
        <p:nvSpPr>
          <p:cNvPr name="TextBox 27" id="27"/>
          <p:cNvSpPr txBox="true"/>
          <p:nvPr/>
        </p:nvSpPr>
        <p:spPr>
          <a:xfrm rot="0">
            <a:off x="14144000" y="7325519"/>
            <a:ext cx="3582213" cy="1044575"/>
          </a:xfrm>
          <a:prstGeom prst="rect">
            <a:avLst/>
          </a:prstGeom>
        </p:spPr>
        <p:txBody>
          <a:bodyPr anchor="t" rtlCol="false" tIns="0" lIns="0" bIns="0" rIns="0">
            <a:spAutoFit/>
          </a:bodyPr>
          <a:lstStyle/>
          <a:p>
            <a:pPr algn="ctr">
              <a:lnSpc>
                <a:spcPts val="3999"/>
              </a:lnSpc>
            </a:pPr>
            <a:r>
              <a:rPr lang="en-US" sz="3999">
                <a:solidFill>
                  <a:srgbClr val="FBF3E4"/>
                </a:solidFill>
                <a:latin typeface="Bebas Neue Bold"/>
              </a:rPr>
              <a:t>TRESURAR</a:t>
            </a:r>
          </a:p>
          <a:p>
            <a:pPr algn="ctr">
              <a:lnSpc>
                <a:spcPts val="3999"/>
              </a:lnSpc>
            </a:pPr>
            <a:r>
              <a:rPr lang="en-US" sz="3999">
                <a:solidFill>
                  <a:srgbClr val="FBF3E4"/>
                </a:solidFill>
                <a:latin typeface="Bebas Neue Bold"/>
              </a:rPr>
              <a:t>RUBY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5992183" y="9097962"/>
            <a:ext cx="1267117" cy="0"/>
          </a:xfrm>
          <a:prstGeom prst="line">
            <a:avLst/>
          </a:prstGeom>
          <a:ln cap="flat" w="19050">
            <a:solidFill>
              <a:srgbClr val="000000"/>
            </a:solidFill>
            <a:prstDash val="solid"/>
            <a:headEnd type="none" len="sm" w="sm"/>
            <a:tailEnd type="arrow" len="sm" w="med"/>
          </a:ln>
        </p:spPr>
      </p:sp>
      <p:sp>
        <p:nvSpPr>
          <p:cNvPr name="AutoShape 3" id="3"/>
          <p:cNvSpPr/>
          <p:nvPr/>
        </p:nvSpPr>
        <p:spPr>
          <a:xfrm>
            <a:off x="1169192" y="5292126"/>
            <a:ext cx="16230600" cy="9525"/>
          </a:xfrm>
          <a:prstGeom prst="line">
            <a:avLst/>
          </a:prstGeom>
          <a:ln cap="flat" w="19050">
            <a:solidFill>
              <a:srgbClr val="000000"/>
            </a:solidFill>
            <a:prstDash val="solid"/>
            <a:headEnd type="none" len="sm" w="sm"/>
            <a:tailEnd type="none" len="sm" w="sm"/>
          </a:ln>
        </p:spPr>
      </p:sp>
      <p:grpSp>
        <p:nvGrpSpPr>
          <p:cNvPr name="Group 4" id="4"/>
          <p:cNvGrpSpPr/>
          <p:nvPr/>
        </p:nvGrpSpPr>
        <p:grpSpPr>
          <a:xfrm rot="0">
            <a:off x="2568580" y="5143500"/>
            <a:ext cx="280984" cy="278202"/>
            <a:chOff x="0" y="0"/>
            <a:chExt cx="1008785" cy="998798"/>
          </a:xfrm>
        </p:grpSpPr>
        <p:sp>
          <p:nvSpPr>
            <p:cNvPr name="Freeform 5" id="5"/>
            <p:cNvSpPr/>
            <p:nvPr/>
          </p:nvSpPr>
          <p:spPr>
            <a:xfrm flipH="false" flipV="false" rot="0">
              <a:off x="31750" y="31750"/>
              <a:ext cx="945285" cy="935298"/>
            </a:xfrm>
            <a:custGeom>
              <a:avLst/>
              <a:gdLst/>
              <a:ahLst/>
              <a:cxnLst/>
              <a:rect r="r" b="b" t="t" l="l"/>
              <a:pathLst>
                <a:path h="935298" w="945285">
                  <a:moveTo>
                    <a:pt x="852575" y="935298"/>
                  </a:moveTo>
                  <a:lnTo>
                    <a:pt x="92710" y="935298"/>
                  </a:lnTo>
                  <a:cubicBezTo>
                    <a:pt x="41910" y="935298"/>
                    <a:pt x="0" y="893388"/>
                    <a:pt x="0" y="842588"/>
                  </a:cubicBezTo>
                  <a:lnTo>
                    <a:pt x="0" y="92710"/>
                  </a:lnTo>
                  <a:cubicBezTo>
                    <a:pt x="0" y="41910"/>
                    <a:pt x="41910" y="0"/>
                    <a:pt x="92710" y="0"/>
                  </a:cubicBezTo>
                  <a:lnTo>
                    <a:pt x="851305" y="0"/>
                  </a:lnTo>
                  <a:cubicBezTo>
                    <a:pt x="902105" y="0"/>
                    <a:pt x="944015" y="41910"/>
                    <a:pt x="944015" y="92710"/>
                  </a:cubicBezTo>
                  <a:lnTo>
                    <a:pt x="944015" y="841319"/>
                  </a:lnTo>
                  <a:cubicBezTo>
                    <a:pt x="945285" y="893388"/>
                    <a:pt x="903375" y="935298"/>
                    <a:pt x="852575" y="935298"/>
                  </a:cubicBezTo>
                  <a:close/>
                </a:path>
              </a:pathLst>
            </a:custGeom>
            <a:solidFill>
              <a:srgbClr val="000000"/>
            </a:solidFill>
          </p:spPr>
        </p:sp>
        <p:sp>
          <p:nvSpPr>
            <p:cNvPr name="Freeform 6" id="6"/>
            <p:cNvSpPr/>
            <p:nvPr/>
          </p:nvSpPr>
          <p:spPr>
            <a:xfrm flipH="false" flipV="false" rot="0">
              <a:off x="0" y="0"/>
              <a:ext cx="1008785" cy="998799"/>
            </a:xfrm>
            <a:custGeom>
              <a:avLst/>
              <a:gdLst/>
              <a:ahLst/>
              <a:cxnLst/>
              <a:rect r="r" b="b" t="t" l="l"/>
              <a:pathLst>
                <a:path h="998799" w="1008785">
                  <a:moveTo>
                    <a:pt x="884325" y="59690"/>
                  </a:moveTo>
                  <a:cubicBezTo>
                    <a:pt x="919885" y="59690"/>
                    <a:pt x="949095" y="88900"/>
                    <a:pt x="949095" y="124460"/>
                  </a:cubicBezTo>
                  <a:lnTo>
                    <a:pt x="949095" y="874339"/>
                  </a:lnTo>
                  <a:cubicBezTo>
                    <a:pt x="949095" y="909899"/>
                    <a:pt x="919885" y="939108"/>
                    <a:pt x="884325" y="939108"/>
                  </a:cubicBezTo>
                  <a:lnTo>
                    <a:pt x="124460" y="939108"/>
                  </a:lnTo>
                  <a:cubicBezTo>
                    <a:pt x="88900" y="939108"/>
                    <a:pt x="59690" y="909899"/>
                    <a:pt x="59690" y="874339"/>
                  </a:cubicBezTo>
                  <a:lnTo>
                    <a:pt x="59690" y="124460"/>
                  </a:lnTo>
                  <a:cubicBezTo>
                    <a:pt x="59690" y="88900"/>
                    <a:pt x="88900" y="59690"/>
                    <a:pt x="124460" y="59690"/>
                  </a:cubicBezTo>
                  <a:lnTo>
                    <a:pt x="884325" y="59690"/>
                  </a:lnTo>
                  <a:moveTo>
                    <a:pt x="884325" y="0"/>
                  </a:moveTo>
                  <a:lnTo>
                    <a:pt x="124460" y="0"/>
                  </a:lnTo>
                  <a:cubicBezTo>
                    <a:pt x="55880" y="0"/>
                    <a:pt x="0" y="55880"/>
                    <a:pt x="0" y="124460"/>
                  </a:cubicBezTo>
                  <a:lnTo>
                    <a:pt x="0" y="874339"/>
                  </a:lnTo>
                  <a:cubicBezTo>
                    <a:pt x="0" y="942919"/>
                    <a:pt x="55880" y="998799"/>
                    <a:pt x="124460" y="998799"/>
                  </a:cubicBezTo>
                  <a:lnTo>
                    <a:pt x="884325" y="998799"/>
                  </a:lnTo>
                  <a:cubicBezTo>
                    <a:pt x="952905" y="998799"/>
                    <a:pt x="1008785" y="942919"/>
                    <a:pt x="1008785" y="874339"/>
                  </a:cubicBezTo>
                  <a:lnTo>
                    <a:pt x="1008785" y="124460"/>
                  </a:lnTo>
                  <a:cubicBezTo>
                    <a:pt x="1008785" y="55880"/>
                    <a:pt x="952905" y="0"/>
                    <a:pt x="884325" y="0"/>
                  </a:cubicBezTo>
                  <a:close/>
                </a:path>
              </a:pathLst>
            </a:custGeom>
            <a:solidFill>
              <a:srgbClr val="000000"/>
            </a:solidFill>
          </p:spPr>
        </p:sp>
      </p:grpSp>
      <p:grpSp>
        <p:nvGrpSpPr>
          <p:cNvPr name="Group 7" id="7"/>
          <p:cNvGrpSpPr/>
          <p:nvPr/>
        </p:nvGrpSpPr>
        <p:grpSpPr>
          <a:xfrm rot="0">
            <a:off x="7219313" y="5143500"/>
            <a:ext cx="280984" cy="278202"/>
            <a:chOff x="0" y="0"/>
            <a:chExt cx="1008785" cy="998798"/>
          </a:xfrm>
        </p:grpSpPr>
        <p:sp>
          <p:nvSpPr>
            <p:cNvPr name="Freeform 8" id="8"/>
            <p:cNvSpPr/>
            <p:nvPr/>
          </p:nvSpPr>
          <p:spPr>
            <a:xfrm flipH="false" flipV="false" rot="0">
              <a:off x="31750" y="31750"/>
              <a:ext cx="945285" cy="935298"/>
            </a:xfrm>
            <a:custGeom>
              <a:avLst/>
              <a:gdLst/>
              <a:ahLst/>
              <a:cxnLst/>
              <a:rect r="r" b="b" t="t" l="l"/>
              <a:pathLst>
                <a:path h="935298" w="945285">
                  <a:moveTo>
                    <a:pt x="852575" y="935298"/>
                  </a:moveTo>
                  <a:lnTo>
                    <a:pt x="92710" y="935298"/>
                  </a:lnTo>
                  <a:cubicBezTo>
                    <a:pt x="41910" y="935298"/>
                    <a:pt x="0" y="893388"/>
                    <a:pt x="0" y="842588"/>
                  </a:cubicBezTo>
                  <a:lnTo>
                    <a:pt x="0" y="92710"/>
                  </a:lnTo>
                  <a:cubicBezTo>
                    <a:pt x="0" y="41910"/>
                    <a:pt x="41910" y="0"/>
                    <a:pt x="92710" y="0"/>
                  </a:cubicBezTo>
                  <a:lnTo>
                    <a:pt x="851305" y="0"/>
                  </a:lnTo>
                  <a:cubicBezTo>
                    <a:pt x="902105" y="0"/>
                    <a:pt x="944015" y="41910"/>
                    <a:pt x="944015" y="92710"/>
                  </a:cubicBezTo>
                  <a:lnTo>
                    <a:pt x="944015" y="841319"/>
                  </a:lnTo>
                  <a:cubicBezTo>
                    <a:pt x="945285" y="893388"/>
                    <a:pt x="903375" y="935298"/>
                    <a:pt x="852575" y="935298"/>
                  </a:cubicBezTo>
                  <a:close/>
                </a:path>
              </a:pathLst>
            </a:custGeom>
            <a:solidFill>
              <a:srgbClr val="000000"/>
            </a:solidFill>
          </p:spPr>
        </p:sp>
        <p:sp>
          <p:nvSpPr>
            <p:cNvPr name="Freeform 9" id="9"/>
            <p:cNvSpPr/>
            <p:nvPr/>
          </p:nvSpPr>
          <p:spPr>
            <a:xfrm flipH="false" flipV="false" rot="0">
              <a:off x="0" y="0"/>
              <a:ext cx="1008785" cy="998799"/>
            </a:xfrm>
            <a:custGeom>
              <a:avLst/>
              <a:gdLst/>
              <a:ahLst/>
              <a:cxnLst/>
              <a:rect r="r" b="b" t="t" l="l"/>
              <a:pathLst>
                <a:path h="998799" w="1008785">
                  <a:moveTo>
                    <a:pt x="884325" y="59690"/>
                  </a:moveTo>
                  <a:cubicBezTo>
                    <a:pt x="919885" y="59690"/>
                    <a:pt x="949095" y="88900"/>
                    <a:pt x="949095" y="124460"/>
                  </a:cubicBezTo>
                  <a:lnTo>
                    <a:pt x="949095" y="874339"/>
                  </a:lnTo>
                  <a:cubicBezTo>
                    <a:pt x="949095" y="909899"/>
                    <a:pt x="919885" y="939108"/>
                    <a:pt x="884325" y="939108"/>
                  </a:cubicBezTo>
                  <a:lnTo>
                    <a:pt x="124460" y="939108"/>
                  </a:lnTo>
                  <a:cubicBezTo>
                    <a:pt x="88900" y="939108"/>
                    <a:pt x="59690" y="909899"/>
                    <a:pt x="59690" y="874339"/>
                  </a:cubicBezTo>
                  <a:lnTo>
                    <a:pt x="59690" y="124460"/>
                  </a:lnTo>
                  <a:cubicBezTo>
                    <a:pt x="59690" y="88900"/>
                    <a:pt x="88900" y="59690"/>
                    <a:pt x="124460" y="59690"/>
                  </a:cubicBezTo>
                  <a:lnTo>
                    <a:pt x="884325" y="59690"/>
                  </a:lnTo>
                  <a:moveTo>
                    <a:pt x="884325" y="0"/>
                  </a:moveTo>
                  <a:lnTo>
                    <a:pt x="124460" y="0"/>
                  </a:lnTo>
                  <a:cubicBezTo>
                    <a:pt x="55880" y="0"/>
                    <a:pt x="0" y="55880"/>
                    <a:pt x="0" y="124460"/>
                  </a:cubicBezTo>
                  <a:lnTo>
                    <a:pt x="0" y="874339"/>
                  </a:lnTo>
                  <a:cubicBezTo>
                    <a:pt x="0" y="942919"/>
                    <a:pt x="55880" y="998799"/>
                    <a:pt x="124460" y="998799"/>
                  </a:cubicBezTo>
                  <a:lnTo>
                    <a:pt x="884325" y="998799"/>
                  </a:lnTo>
                  <a:cubicBezTo>
                    <a:pt x="952905" y="998799"/>
                    <a:pt x="1008785" y="942919"/>
                    <a:pt x="1008785" y="874339"/>
                  </a:cubicBezTo>
                  <a:lnTo>
                    <a:pt x="1008785" y="124460"/>
                  </a:lnTo>
                  <a:cubicBezTo>
                    <a:pt x="1008785" y="55880"/>
                    <a:pt x="952905" y="0"/>
                    <a:pt x="884325" y="0"/>
                  </a:cubicBezTo>
                  <a:close/>
                </a:path>
              </a:pathLst>
            </a:custGeom>
            <a:solidFill>
              <a:srgbClr val="000000"/>
            </a:solidFill>
          </p:spPr>
        </p:sp>
      </p:grpSp>
      <p:grpSp>
        <p:nvGrpSpPr>
          <p:cNvPr name="Group 10" id="10"/>
          <p:cNvGrpSpPr/>
          <p:nvPr/>
        </p:nvGrpSpPr>
        <p:grpSpPr>
          <a:xfrm rot="0">
            <a:off x="12014573" y="5157787"/>
            <a:ext cx="280984" cy="278202"/>
            <a:chOff x="0" y="0"/>
            <a:chExt cx="1008785" cy="998798"/>
          </a:xfrm>
        </p:grpSpPr>
        <p:sp>
          <p:nvSpPr>
            <p:cNvPr name="Freeform 11" id="11"/>
            <p:cNvSpPr/>
            <p:nvPr/>
          </p:nvSpPr>
          <p:spPr>
            <a:xfrm flipH="false" flipV="false" rot="0">
              <a:off x="31750" y="31750"/>
              <a:ext cx="945285" cy="935298"/>
            </a:xfrm>
            <a:custGeom>
              <a:avLst/>
              <a:gdLst/>
              <a:ahLst/>
              <a:cxnLst/>
              <a:rect r="r" b="b" t="t" l="l"/>
              <a:pathLst>
                <a:path h="935298" w="945285">
                  <a:moveTo>
                    <a:pt x="852575" y="935298"/>
                  </a:moveTo>
                  <a:lnTo>
                    <a:pt x="92710" y="935298"/>
                  </a:lnTo>
                  <a:cubicBezTo>
                    <a:pt x="41910" y="935298"/>
                    <a:pt x="0" y="893388"/>
                    <a:pt x="0" y="842588"/>
                  </a:cubicBezTo>
                  <a:lnTo>
                    <a:pt x="0" y="92710"/>
                  </a:lnTo>
                  <a:cubicBezTo>
                    <a:pt x="0" y="41910"/>
                    <a:pt x="41910" y="0"/>
                    <a:pt x="92710" y="0"/>
                  </a:cubicBezTo>
                  <a:lnTo>
                    <a:pt x="851305" y="0"/>
                  </a:lnTo>
                  <a:cubicBezTo>
                    <a:pt x="902105" y="0"/>
                    <a:pt x="944015" y="41910"/>
                    <a:pt x="944015" y="92710"/>
                  </a:cubicBezTo>
                  <a:lnTo>
                    <a:pt x="944015" y="841319"/>
                  </a:lnTo>
                  <a:cubicBezTo>
                    <a:pt x="945285" y="893388"/>
                    <a:pt x="903375" y="935298"/>
                    <a:pt x="852575" y="935298"/>
                  </a:cubicBezTo>
                  <a:close/>
                </a:path>
              </a:pathLst>
            </a:custGeom>
            <a:solidFill>
              <a:srgbClr val="000000"/>
            </a:solidFill>
          </p:spPr>
        </p:sp>
        <p:sp>
          <p:nvSpPr>
            <p:cNvPr name="Freeform 12" id="12"/>
            <p:cNvSpPr/>
            <p:nvPr/>
          </p:nvSpPr>
          <p:spPr>
            <a:xfrm flipH="false" flipV="false" rot="0">
              <a:off x="0" y="0"/>
              <a:ext cx="1008785" cy="998799"/>
            </a:xfrm>
            <a:custGeom>
              <a:avLst/>
              <a:gdLst/>
              <a:ahLst/>
              <a:cxnLst/>
              <a:rect r="r" b="b" t="t" l="l"/>
              <a:pathLst>
                <a:path h="998799" w="1008785">
                  <a:moveTo>
                    <a:pt x="884325" y="59690"/>
                  </a:moveTo>
                  <a:cubicBezTo>
                    <a:pt x="919885" y="59690"/>
                    <a:pt x="949095" y="88900"/>
                    <a:pt x="949095" y="124460"/>
                  </a:cubicBezTo>
                  <a:lnTo>
                    <a:pt x="949095" y="874339"/>
                  </a:lnTo>
                  <a:cubicBezTo>
                    <a:pt x="949095" y="909899"/>
                    <a:pt x="919885" y="939108"/>
                    <a:pt x="884325" y="939108"/>
                  </a:cubicBezTo>
                  <a:lnTo>
                    <a:pt x="124460" y="939108"/>
                  </a:lnTo>
                  <a:cubicBezTo>
                    <a:pt x="88900" y="939108"/>
                    <a:pt x="59690" y="909899"/>
                    <a:pt x="59690" y="874339"/>
                  </a:cubicBezTo>
                  <a:lnTo>
                    <a:pt x="59690" y="124460"/>
                  </a:lnTo>
                  <a:cubicBezTo>
                    <a:pt x="59690" y="88900"/>
                    <a:pt x="88900" y="59690"/>
                    <a:pt x="124460" y="59690"/>
                  </a:cubicBezTo>
                  <a:lnTo>
                    <a:pt x="884325" y="59690"/>
                  </a:lnTo>
                  <a:moveTo>
                    <a:pt x="884325" y="0"/>
                  </a:moveTo>
                  <a:lnTo>
                    <a:pt x="124460" y="0"/>
                  </a:lnTo>
                  <a:cubicBezTo>
                    <a:pt x="55880" y="0"/>
                    <a:pt x="0" y="55880"/>
                    <a:pt x="0" y="124460"/>
                  </a:cubicBezTo>
                  <a:lnTo>
                    <a:pt x="0" y="874339"/>
                  </a:lnTo>
                  <a:cubicBezTo>
                    <a:pt x="0" y="942919"/>
                    <a:pt x="55880" y="998799"/>
                    <a:pt x="124460" y="998799"/>
                  </a:cubicBezTo>
                  <a:lnTo>
                    <a:pt x="884325" y="998799"/>
                  </a:lnTo>
                  <a:cubicBezTo>
                    <a:pt x="952905" y="998799"/>
                    <a:pt x="1008785" y="942919"/>
                    <a:pt x="1008785" y="874339"/>
                  </a:cubicBezTo>
                  <a:lnTo>
                    <a:pt x="1008785" y="124460"/>
                  </a:lnTo>
                  <a:cubicBezTo>
                    <a:pt x="1008785" y="55880"/>
                    <a:pt x="952905" y="0"/>
                    <a:pt x="884325" y="0"/>
                  </a:cubicBezTo>
                  <a:close/>
                </a:path>
              </a:pathLst>
            </a:custGeom>
            <a:solidFill>
              <a:srgbClr val="000000"/>
            </a:solidFill>
          </p:spPr>
        </p:sp>
      </p:grpSp>
      <p:sp>
        <p:nvSpPr>
          <p:cNvPr name="Freeform 13" id="13"/>
          <p:cNvSpPr/>
          <p:nvPr/>
        </p:nvSpPr>
        <p:spPr>
          <a:xfrm flipH="false" flipV="false" rot="0">
            <a:off x="225891" y="8103989"/>
            <a:ext cx="18117202" cy="6137209"/>
          </a:xfrm>
          <a:custGeom>
            <a:avLst/>
            <a:gdLst/>
            <a:ahLst/>
            <a:cxnLst/>
            <a:rect r="r" b="b" t="t" l="l"/>
            <a:pathLst>
              <a:path h="6137209" w="18117202">
                <a:moveTo>
                  <a:pt x="0" y="0"/>
                </a:moveTo>
                <a:lnTo>
                  <a:pt x="18117202" y="0"/>
                </a:lnTo>
                <a:lnTo>
                  <a:pt x="18117202" y="6137209"/>
                </a:lnTo>
                <a:lnTo>
                  <a:pt x="0" y="6137209"/>
                </a:lnTo>
                <a:lnTo>
                  <a:pt x="0" y="0"/>
                </a:lnTo>
                <a:close/>
              </a:path>
            </a:pathLst>
          </a:custGeom>
          <a:blipFill>
            <a:blip r:embed="rId2"/>
            <a:stretch>
              <a:fillRect l="0" t="-48304" r="0" b="-48304"/>
            </a:stretch>
          </a:blipFill>
        </p:spPr>
      </p:sp>
      <p:sp>
        <p:nvSpPr>
          <p:cNvPr name="TextBox 14" id="14"/>
          <p:cNvSpPr txBox="true"/>
          <p:nvPr/>
        </p:nvSpPr>
        <p:spPr>
          <a:xfrm rot="0">
            <a:off x="1028700" y="2296046"/>
            <a:ext cx="16230600" cy="1587715"/>
          </a:xfrm>
          <a:prstGeom prst="rect">
            <a:avLst/>
          </a:prstGeom>
        </p:spPr>
        <p:txBody>
          <a:bodyPr anchor="t" rtlCol="false" tIns="0" lIns="0" bIns="0" rIns="0">
            <a:spAutoFit/>
          </a:bodyPr>
          <a:lstStyle/>
          <a:p>
            <a:pPr algn="ctr">
              <a:lnSpc>
                <a:spcPts val="11883"/>
              </a:lnSpc>
            </a:pPr>
            <a:r>
              <a:rPr lang="en-US" sz="11883">
                <a:solidFill>
                  <a:srgbClr val="1F4C9B"/>
                </a:solidFill>
                <a:latin typeface="Bebas Neue"/>
              </a:rPr>
              <a:t>FUTURE AGENDA </a:t>
            </a:r>
          </a:p>
        </p:txBody>
      </p:sp>
      <p:sp>
        <p:nvSpPr>
          <p:cNvPr name="TextBox 15" id="15"/>
          <p:cNvSpPr txBox="true"/>
          <p:nvPr/>
        </p:nvSpPr>
        <p:spPr>
          <a:xfrm rot="0">
            <a:off x="1510401" y="4260265"/>
            <a:ext cx="2397343" cy="573405"/>
          </a:xfrm>
          <a:prstGeom prst="rect">
            <a:avLst/>
          </a:prstGeom>
        </p:spPr>
        <p:txBody>
          <a:bodyPr anchor="t" rtlCol="false" tIns="0" lIns="0" bIns="0" rIns="0">
            <a:spAutoFit/>
          </a:bodyPr>
          <a:lstStyle/>
          <a:p>
            <a:pPr algn="ctr">
              <a:lnSpc>
                <a:spcPts val="4200"/>
              </a:lnSpc>
            </a:pPr>
            <a:r>
              <a:rPr lang="en-US" sz="4200">
                <a:solidFill>
                  <a:srgbClr val="000000"/>
                </a:solidFill>
                <a:latin typeface="Bebas Neue Bold"/>
              </a:rPr>
              <a:t>ADAPT</a:t>
            </a:r>
          </a:p>
        </p:txBody>
      </p:sp>
      <p:sp>
        <p:nvSpPr>
          <p:cNvPr name="TextBox 16" id="16"/>
          <p:cNvSpPr txBox="true"/>
          <p:nvPr/>
        </p:nvSpPr>
        <p:spPr>
          <a:xfrm rot="0">
            <a:off x="6161133" y="4260265"/>
            <a:ext cx="2397343" cy="573405"/>
          </a:xfrm>
          <a:prstGeom prst="rect">
            <a:avLst/>
          </a:prstGeom>
        </p:spPr>
        <p:txBody>
          <a:bodyPr anchor="t" rtlCol="false" tIns="0" lIns="0" bIns="0" rIns="0">
            <a:spAutoFit/>
          </a:bodyPr>
          <a:lstStyle/>
          <a:p>
            <a:pPr algn="ctr">
              <a:lnSpc>
                <a:spcPts val="4200"/>
              </a:lnSpc>
            </a:pPr>
            <a:r>
              <a:rPr lang="en-US" sz="4200">
                <a:solidFill>
                  <a:srgbClr val="000000"/>
                </a:solidFill>
                <a:latin typeface="Bebas Neue Bold"/>
              </a:rPr>
              <a:t>ENHANCE</a:t>
            </a:r>
          </a:p>
        </p:txBody>
      </p:sp>
      <p:sp>
        <p:nvSpPr>
          <p:cNvPr name="TextBox 17" id="17"/>
          <p:cNvSpPr txBox="true"/>
          <p:nvPr/>
        </p:nvSpPr>
        <p:spPr>
          <a:xfrm rot="0">
            <a:off x="10815901" y="4260265"/>
            <a:ext cx="2397343" cy="573405"/>
          </a:xfrm>
          <a:prstGeom prst="rect">
            <a:avLst/>
          </a:prstGeom>
        </p:spPr>
        <p:txBody>
          <a:bodyPr anchor="t" rtlCol="false" tIns="0" lIns="0" bIns="0" rIns="0">
            <a:spAutoFit/>
          </a:bodyPr>
          <a:lstStyle/>
          <a:p>
            <a:pPr algn="ctr">
              <a:lnSpc>
                <a:spcPts val="4200"/>
              </a:lnSpc>
            </a:pPr>
            <a:r>
              <a:rPr lang="en-US" sz="4200">
                <a:solidFill>
                  <a:srgbClr val="000000"/>
                </a:solidFill>
                <a:latin typeface="Bebas Neue Bold"/>
              </a:rPr>
              <a:t>PERFORM</a:t>
            </a:r>
          </a:p>
        </p:txBody>
      </p:sp>
      <p:grpSp>
        <p:nvGrpSpPr>
          <p:cNvPr name="Group 18" id="18"/>
          <p:cNvGrpSpPr/>
          <p:nvPr/>
        </p:nvGrpSpPr>
        <p:grpSpPr>
          <a:xfrm rot="0">
            <a:off x="16485250" y="5172075"/>
            <a:ext cx="280984" cy="278202"/>
            <a:chOff x="0" y="0"/>
            <a:chExt cx="1008785" cy="998798"/>
          </a:xfrm>
        </p:grpSpPr>
        <p:sp>
          <p:nvSpPr>
            <p:cNvPr name="Freeform 19" id="19"/>
            <p:cNvSpPr/>
            <p:nvPr/>
          </p:nvSpPr>
          <p:spPr>
            <a:xfrm flipH="false" flipV="false" rot="0">
              <a:off x="31750" y="31750"/>
              <a:ext cx="945285" cy="935298"/>
            </a:xfrm>
            <a:custGeom>
              <a:avLst/>
              <a:gdLst/>
              <a:ahLst/>
              <a:cxnLst/>
              <a:rect r="r" b="b" t="t" l="l"/>
              <a:pathLst>
                <a:path h="935298" w="945285">
                  <a:moveTo>
                    <a:pt x="852575" y="935298"/>
                  </a:moveTo>
                  <a:lnTo>
                    <a:pt x="92710" y="935298"/>
                  </a:lnTo>
                  <a:cubicBezTo>
                    <a:pt x="41910" y="935298"/>
                    <a:pt x="0" y="893388"/>
                    <a:pt x="0" y="842588"/>
                  </a:cubicBezTo>
                  <a:lnTo>
                    <a:pt x="0" y="92710"/>
                  </a:lnTo>
                  <a:cubicBezTo>
                    <a:pt x="0" y="41910"/>
                    <a:pt x="41910" y="0"/>
                    <a:pt x="92710" y="0"/>
                  </a:cubicBezTo>
                  <a:lnTo>
                    <a:pt x="851305" y="0"/>
                  </a:lnTo>
                  <a:cubicBezTo>
                    <a:pt x="902105" y="0"/>
                    <a:pt x="944015" y="41910"/>
                    <a:pt x="944015" y="92710"/>
                  </a:cubicBezTo>
                  <a:lnTo>
                    <a:pt x="944015" y="841319"/>
                  </a:lnTo>
                  <a:cubicBezTo>
                    <a:pt x="945285" y="893388"/>
                    <a:pt x="903375" y="935298"/>
                    <a:pt x="852575" y="935298"/>
                  </a:cubicBezTo>
                  <a:close/>
                </a:path>
              </a:pathLst>
            </a:custGeom>
            <a:solidFill>
              <a:srgbClr val="000000"/>
            </a:solidFill>
          </p:spPr>
        </p:sp>
        <p:sp>
          <p:nvSpPr>
            <p:cNvPr name="Freeform 20" id="20"/>
            <p:cNvSpPr/>
            <p:nvPr/>
          </p:nvSpPr>
          <p:spPr>
            <a:xfrm flipH="false" flipV="false" rot="0">
              <a:off x="0" y="0"/>
              <a:ext cx="1008785" cy="998799"/>
            </a:xfrm>
            <a:custGeom>
              <a:avLst/>
              <a:gdLst/>
              <a:ahLst/>
              <a:cxnLst/>
              <a:rect r="r" b="b" t="t" l="l"/>
              <a:pathLst>
                <a:path h="998799" w="1008785">
                  <a:moveTo>
                    <a:pt x="884325" y="59690"/>
                  </a:moveTo>
                  <a:cubicBezTo>
                    <a:pt x="919885" y="59690"/>
                    <a:pt x="949095" y="88900"/>
                    <a:pt x="949095" y="124460"/>
                  </a:cubicBezTo>
                  <a:lnTo>
                    <a:pt x="949095" y="874339"/>
                  </a:lnTo>
                  <a:cubicBezTo>
                    <a:pt x="949095" y="909899"/>
                    <a:pt x="919885" y="939108"/>
                    <a:pt x="884325" y="939108"/>
                  </a:cubicBezTo>
                  <a:lnTo>
                    <a:pt x="124460" y="939108"/>
                  </a:lnTo>
                  <a:cubicBezTo>
                    <a:pt x="88900" y="939108"/>
                    <a:pt x="59690" y="909899"/>
                    <a:pt x="59690" y="874339"/>
                  </a:cubicBezTo>
                  <a:lnTo>
                    <a:pt x="59690" y="124460"/>
                  </a:lnTo>
                  <a:cubicBezTo>
                    <a:pt x="59690" y="88900"/>
                    <a:pt x="88900" y="59690"/>
                    <a:pt x="124460" y="59690"/>
                  </a:cubicBezTo>
                  <a:lnTo>
                    <a:pt x="884325" y="59690"/>
                  </a:lnTo>
                  <a:moveTo>
                    <a:pt x="884325" y="0"/>
                  </a:moveTo>
                  <a:lnTo>
                    <a:pt x="124460" y="0"/>
                  </a:lnTo>
                  <a:cubicBezTo>
                    <a:pt x="55880" y="0"/>
                    <a:pt x="0" y="55880"/>
                    <a:pt x="0" y="124460"/>
                  </a:cubicBezTo>
                  <a:lnTo>
                    <a:pt x="0" y="874339"/>
                  </a:lnTo>
                  <a:cubicBezTo>
                    <a:pt x="0" y="942919"/>
                    <a:pt x="55880" y="998799"/>
                    <a:pt x="124460" y="998799"/>
                  </a:cubicBezTo>
                  <a:lnTo>
                    <a:pt x="884325" y="998799"/>
                  </a:lnTo>
                  <a:cubicBezTo>
                    <a:pt x="952905" y="998799"/>
                    <a:pt x="1008785" y="942919"/>
                    <a:pt x="1008785" y="874339"/>
                  </a:cubicBezTo>
                  <a:lnTo>
                    <a:pt x="1008785" y="124460"/>
                  </a:lnTo>
                  <a:cubicBezTo>
                    <a:pt x="1008785" y="55880"/>
                    <a:pt x="952905" y="0"/>
                    <a:pt x="884325" y="0"/>
                  </a:cubicBezTo>
                  <a:close/>
                </a:path>
              </a:pathLst>
            </a:custGeom>
            <a:solidFill>
              <a:srgbClr val="000000"/>
            </a:solidFill>
          </p:spPr>
        </p:sp>
      </p:grpSp>
      <p:sp>
        <p:nvSpPr>
          <p:cNvPr name="TextBox 21" id="21"/>
          <p:cNvSpPr txBox="true"/>
          <p:nvPr/>
        </p:nvSpPr>
        <p:spPr>
          <a:xfrm rot="0">
            <a:off x="15470669" y="4260265"/>
            <a:ext cx="2397343" cy="573405"/>
          </a:xfrm>
          <a:prstGeom prst="rect">
            <a:avLst/>
          </a:prstGeom>
        </p:spPr>
        <p:txBody>
          <a:bodyPr anchor="t" rtlCol="false" tIns="0" lIns="0" bIns="0" rIns="0">
            <a:spAutoFit/>
          </a:bodyPr>
          <a:lstStyle/>
          <a:p>
            <a:pPr algn="ctr">
              <a:lnSpc>
                <a:spcPts val="4200"/>
              </a:lnSpc>
            </a:pPr>
            <a:r>
              <a:rPr lang="en-US" sz="4200">
                <a:solidFill>
                  <a:srgbClr val="000000"/>
                </a:solidFill>
                <a:latin typeface="Bebas Neue Bold"/>
              </a:rPr>
              <a:t>WINNING</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088107" y="3569340"/>
            <a:ext cx="6132883" cy="3148063"/>
          </a:xfrm>
          <a:prstGeom prst="rect">
            <a:avLst/>
          </a:prstGeom>
        </p:spPr>
        <p:txBody>
          <a:bodyPr anchor="t" rtlCol="false" tIns="0" lIns="0" bIns="0" rIns="0">
            <a:spAutoFit/>
          </a:bodyPr>
          <a:lstStyle/>
          <a:p>
            <a:pPr algn="ctr">
              <a:lnSpc>
                <a:spcPts val="12120"/>
              </a:lnSpc>
            </a:pPr>
            <a:r>
              <a:rPr lang="en-US" sz="12120">
                <a:solidFill>
                  <a:srgbClr val="1F4C9B"/>
                </a:solidFill>
                <a:latin typeface="Brittany Bold"/>
              </a:rPr>
              <a:t>Thank You </a:t>
            </a:r>
          </a:p>
        </p:txBody>
      </p:sp>
      <p:sp>
        <p:nvSpPr>
          <p:cNvPr name="TextBox 3" id="3"/>
          <p:cNvSpPr txBox="true"/>
          <p:nvPr/>
        </p:nvSpPr>
        <p:spPr>
          <a:xfrm rot="0">
            <a:off x="15272439" y="971550"/>
            <a:ext cx="1986861" cy="358775"/>
          </a:xfrm>
          <a:prstGeom prst="rect">
            <a:avLst/>
          </a:prstGeom>
        </p:spPr>
        <p:txBody>
          <a:bodyPr anchor="t" rtlCol="false" tIns="0" lIns="0" bIns="0" rIns="0">
            <a:spAutoFit/>
          </a:bodyPr>
          <a:lstStyle/>
          <a:p>
            <a:pPr algn="r">
              <a:lnSpc>
                <a:spcPts val="2799"/>
              </a:lnSpc>
            </a:pPr>
            <a:r>
              <a:rPr lang="en-US" sz="1999">
                <a:solidFill>
                  <a:srgbClr val="000000"/>
                </a:solidFill>
                <a:latin typeface="Poppins"/>
              </a:rPr>
              <a:t>Page 15 of 15</a:t>
            </a:r>
          </a:p>
        </p:txBody>
      </p:sp>
      <p:sp>
        <p:nvSpPr>
          <p:cNvPr name="AutoShape 4" id="4"/>
          <p:cNvSpPr/>
          <p:nvPr/>
        </p:nvSpPr>
        <p:spPr>
          <a:xfrm>
            <a:off x="1028694" y="2218160"/>
            <a:ext cx="16230600" cy="9525"/>
          </a:xfrm>
          <a:prstGeom prst="line">
            <a:avLst/>
          </a:prstGeom>
          <a:ln cap="flat" w="19050">
            <a:solidFill>
              <a:srgbClr val="000000"/>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DAFxi3oRx3Y</dc:identifier>
  <dcterms:modified xsi:type="dcterms:W3CDTF">2011-08-01T06:04:30Z</dcterms:modified>
  <cp:revision>1</cp:revision>
  <dc:title>Beige Minimal Creative Portfolio Presentation</dc:title>
</cp:coreProperties>
</file>