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569200" cy="10693400"/>
  <p:notesSz cx="75692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690" y="3314954"/>
            <a:ext cx="6433820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5380" y="5988304"/>
            <a:ext cx="529844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460" y="2459482"/>
            <a:ext cx="329260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8138" y="2459482"/>
            <a:ext cx="329260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460" y="427736"/>
            <a:ext cx="681228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460" y="2459482"/>
            <a:ext cx="681228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3528" y="9944862"/>
            <a:ext cx="242214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460" y="9944862"/>
            <a:ext cx="1740916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9824" y="9944862"/>
            <a:ext cx="1740916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5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agram.com/reel/CqbAaYHrq3r/?igshid=YmMyMTA2M2Y%3D" TargetMode="External" /><Relationship Id="rId7" Type="http://schemas.openxmlformats.org/officeDocument/2006/relationships/image" Target="../media/image6.jpg" /><Relationship Id="rId2" Type="http://schemas.openxmlformats.org/officeDocument/2006/relationships/hyperlink" Target="http://www.instagram.com/reel/CrLwYDBuHPP/?igshid=YmMyMTA2M2Y%3D" TargetMode="External" /><Relationship Id="rId1" Type="http://schemas.openxmlformats.org/officeDocument/2006/relationships/slideLayout" Target="../slideLayouts/slideLayout5.xml" /><Relationship Id="rId6" Type="http://schemas.openxmlformats.org/officeDocument/2006/relationships/hyperlink" Target="http://www.instagram.com/reel/CkvxnWQMO09/?igshid=YmMyMTA2M2Y%3D" TargetMode="External" /><Relationship Id="rId5" Type="http://schemas.openxmlformats.org/officeDocument/2006/relationships/hyperlink" Target="http://www.instagram.com/reel/ClgZFMNudCJ/?igshid=YmMyMTA2M2Y%3D" TargetMode="External" /><Relationship Id="rId4" Type="http://schemas.openxmlformats.org/officeDocument/2006/relationships/hyperlink" Target="http://www.instagram.com/reel/Co1jklpL9-u/?igshid=YmMyMTA2M2Y%3D" TargetMode="Externa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chintandebsoc@gmail.com" TargetMode="External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Xc2DW4ZueS35Oib3AOnmNO_jh4nZRUbV" TargetMode="External" /><Relationship Id="rId2" Type="http://schemas.openxmlformats.org/officeDocument/2006/relationships/hyperlink" Target="https://drive.google.com/drive/folders/1_OynmwSSHhqjYztP8rsTpTNsMVwpQKcZ" TargetMode="External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479" y="804113"/>
            <a:ext cx="5685155" cy="454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1975" marR="836294" indent="-942975">
              <a:lnSpc>
                <a:spcPct val="126800"/>
              </a:lnSpc>
              <a:spcBef>
                <a:spcPts val="100"/>
              </a:spcBef>
            </a:pPr>
            <a:r>
              <a:rPr sz="1800" b="1" spc="-20" dirty="0">
                <a:latin typeface="Times New Roman"/>
                <a:cs typeface="Times New Roman"/>
              </a:rPr>
              <a:t>CHINTAN-THE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DEBATING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SOCIETY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2022-2023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REPORT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326390" indent="19050">
              <a:lnSpc>
                <a:spcPct val="122400"/>
              </a:lnSpc>
            </a:pPr>
            <a:r>
              <a:rPr sz="1600" b="1" i="1" spc="-5" dirty="0">
                <a:latin typeface="Times New Roman"/>
                <a:cs typeface="Times New Roman"/>
              </a:rPr>
              <a:t>“It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is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better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to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debate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a</a:t>
            </a:r>
            <a:r>
              <a:rPr sz="1600" b="1" i="1" spc="10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question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without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settling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it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than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to</a:t>
            </a:r>
            <a:r>
              <a:rPr sz="1600" b="1" i="1" spc="10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settle </a:t>
            </a:r>
            <a:r>
              <a:rPr sz="1600" b="1" i="1" spc="-38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a </a:t>
            </a:r>
            <a:r>
              <a:rPr sz="1600" b="1" i="1" spc="-5" dirty="0">
                <a:latin typeface="Times New Roman"/>
                <a:cs typeface="Times New Roman"/>
              </a:rPr>
              <a:t>question</a:t>
            </a:r>
            <a:r>
              <a:rPr sz="1600" b="1" i="1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without</a:t>
            </a:r>
            <a:r>
              <a:rPr sz="1600" b="1" i="1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debating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spc="-40" dirty="0">
                <a:latin typeface="Times New Roman"/>
                <a:cs typeface="Times New Roman"/>
              </a:rPr>
              <a:t>it.”</a:t>
            </a:r>
            <a:r>
              <a:rPr sz="1600" b="1" i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 </a:t>
            </a:r>
            <a:r>
              <a:rPr sz="1600" spc="-5" dirty="0">
                <a:latin typeface="Times New Roman"/>
                <a:cs typeface="Times New Roman"/>
              </a:rPr>
              <a:t>Joseph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Joubert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5080">
              <a:lnSpc>
                <a:spcPct val="121200"/>
              </a:lnSpc>
              <a:spcBef>
                <a:spcPts val="5"/>
              </a:spcBef>
            </a:pPr>
            <a:r>
              <a:rPr sz="1600" spc="-20" dirty="0">
                <a:latin typeface="Times New Roman"/>
                <a:cs typeface="Times New Roman"/>
              </a:rPr>
              <a:t>CHINTAN-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Debating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Society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Bharati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College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builds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upon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this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philosophy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trains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its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members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put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their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heart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soul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into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their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arguments.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members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Chintan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people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who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carefully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work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together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polish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their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Debating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skills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Reasoning.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There</a:t>
            </a:r>
            <a:r>
              <a:rPr sz="1600" dirty="0">
                <a:latin typeface="Times New Roman"/>
                <a:cs typeface="Times New Roman"/>
              </a:rPr>
              <a:t> is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</a:t>
            </a:r>
            <a:r>
              <a:rPr sz="1600" spc="-5" dirty="0">
                <a:latin typeface="Times New Roman"/>
                <a:cs typeface="Times New Roman"/>
              </a:rPr>
              <a:t>wonderful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symphony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r>
              <a:rPr sz="1600" spc="-5" dirty="0">
                <a:latin typeface="Times New Roman"/>
                <a:cs typeface="Times New Roman"/>
              </a:rPr>
              <a:t>teamwork</a:t>
            </a:r>
            <a:r>
              <a:rPr sz="1600" dirty="0">
                <a:latin typeface="Times New Roman"/>
                <a:cs typeface="Times New Roman"/>
              </a:rPr>
              <a:t> and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coordination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that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binds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this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society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together.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last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year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been </a:t>
            </a:r>
            <a:r>
              <a:rPr sz="1600" spc="-5" dirty="0">
                <a:latin typeface="Times New Roman"/>
                <a:cs typeface="Times New Roman"/>
              </a:rPr>
              <a:t>exceptionally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wonderful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for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CHINTAN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r>
              <a:rPr sz="1600" spc="-5" dirty="0">
                <a:latin typeface="Times New Roman"/>
                <a:cs typeface="Times New Roman"/>
              </a:rPr>
              <a:t>all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its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members.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marL="440055" indent="-180340">
              <a:lnSpc>
                <a:spcPct val="100000"/>
              </a:lnSpc>
              <a:buFont typeface="Arial"/>
              <a:buChar char="●"/>
              <a:tabLst>
                <a:tab pos="440690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Events</a:t>
            </a:r>
            <a:r>
              <a:rPr sz="1600" b="1" dirty="0">
                <a:latin typeface="Times New Roman"/>
                <a:cs typeface="Times New Roman"/>
              </a:rPr>
              <a:t> in </a:t>
            </a:r>
            <a:r>
              <a:rPr sz="1600" b="1" spc="-5" dirty="0">
                <a:latin typeface="Times New Roman"/>
                <a:cs typeface="Times New Roman"/>
              </a:rPr>
              <a:t>this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academic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year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2022-23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6379" y="5897217"/>
            <a:ext cx="51041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Times New Roman"/>
                <a:cs typeface="Times New Roman"/>
              </a:rPr>
              <a:t>1.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Webinar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on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30" dirty="0">
                <a:latin typeface="Times New Roman"/>
                <a:cs typeface="Times New Roman"/>
              </a:rPr>
              <a:t>“Women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Empowerment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And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35" dirty="0">
                <a:latin typeface="Times New Roman"/>
                <a:cs typeface="Times New Roman"/>
              </a:rPr>
              <a:t>Women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Related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Laws”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4954" y="9010757"/>
            <a:ext cx="5563235" cy="119380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2225" marR="528320" indent="-9525">
              <a:lnSpc>
                <a:spcPct val="104200"/>
              </a:lnSpc>
              <a:spcBef>
                <a:spcPts val="20"/>
              </a:spcBef>
            </a:pPr>
            <a:r>
              <a:rPr sz="1400" spc="-10" dirty="0">
                <a:latin typeface="Times New Roman"/>
                <a:cs typeface="Times New Roman"/>
              </a:rPr>
              <a:t>Chintan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successfully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organized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webinar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on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"</a:t>
            </a:r>
            <a:r>
              <a:rPr sz="1400" b="1" spc="-30" dirty="0">
                <a:latin typeface="Times New Roman"/>
                <a:cs typeface="Times New Roman"/>
              </a:rPr>
              <a:t>Women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Empowerment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And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35" dirty="0">
                <a:latin typeface="Times New Roman"/>
                <a:cs typeface="Times New Roman"/>
              </a:rPr>
              <a:t>Women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Related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Laws"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16th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September,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2022.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10800"/>
              </a:lnSpc>
              <a:spcBef>
                <a:spcPts val="190"/>
              </a:spcBef>
            </a:pP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keynote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speaker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was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Adv.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Meenu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Padha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who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practicing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law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J&amp;K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Ladakh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High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courts.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also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President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National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Child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Women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Development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Council(J&amp;K)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2479" y="6309614"/>
            <a:ext cx="5105400" cy="23717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279" y="1570214"/>
            <a:ext cx="5297170" cy="51288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6400" indent="-156210">
              <a:lnSpc>
                <a:spcPct val="100000"/>
              </a:lnSpc>
              <a:spcBef>
                <a:spcPts val="90"/>
              </a:spcBef>
              <a:buFont typeface="Arial"/>
              <a:buChar char="●"/>
              <a:tabLst>
                <a:tab pos="407034" algn="l"/>
              </a:tabLst>
            </a:pPr>
            <a:r>
              <a:rPr sz="1400" b="1" spc="-15" dirty="0">
                <a:latin typeface="Times New Roman"/>
                <a:cs typeface="Times New Roman"/>
              </a:rPr>
              <a:t>Junior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Members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Times New Roman"/>
              <a:cs typeface="Times New Roman"/>
            </a:endParaRPr>
          </a:p>
          <a:p>
            <a:pPr marL="436880" indent="-177165">
              <a:lnSpc>
                <a:spcPct val="100000"/>
              </a:lnSpc>
              <a:buAutoNum type="arabicPeriod"/>
              <a:tabLst>
                <a:tab pos="437515" algn="l"/>
              </a:tabLst>
            </a:pPr>
            <a:r>
              <a:rPr sz="1400" spc="-10" dirty="0">
                <a:latin typeface="Times New Roman"/>
                <a:cs typeface="Times New Roman"/>
              </a:rPr>
              <a:t>Prajakta</a:t>
            </a:r>
            <a:endParaRPr sz="1400">
              <a:latin typeface="Times New Roman"/>
              <a:cs typeface="Times New Roman"/>
            </a:endParaRPr>
          </a:p>
          <a:p>
            <a:pPr marL="417830" indent="-177165">
              <a:lnSpc>
                <a:spcPct val="100000"/>
              </a:lnSpc>
              <a:spcBef>
                <a:spcPts val="235"/>
              </a:spcBef>
              <a:buAutoNum type="arabicPeriod"/>
              <a:tabLst>
                <a:tab pos="418465" algn="l"/>
              </a:tabLst>
            </a:pPr>
            <a:r>
              <a:rPr sz="1400" spc="-10" dirty="0">
                <a:latin typeface="Times New Roman"/>
                <a:cs typeface="Times New Roman"/>
              </a:rPr>
              <a:t>Bhumika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Ajegar</a:t>
            </a:r>
            <a:endParaRPr sz="1400">
              <a:latin typeface="Times New Roman"/>
              <a:cs typeface="Times New Roman"/>
            </a:endParaRPr>
          </a:p>
          <a:p>
            <a:pPr marL="427355" indent="-177165">
              <a:lnSpc>
                <a:spcPct val="100000"/>
              </a:lnSpc>
              <a:spcBef>
                <a:spcPts val="245"/>
              </a:spcBef>
              <a:buAutoNum type="arabicPeriod"/>
              <a:tabLst>
                <a:tab pos="427990" algn="l"/>
              </a:tabLst>
            </a:pPr>
            <a:r>
              <a:rPr sz="1400" spc="-10" dirty="0">
                <a:latin typeface="Times New Roman"/>
                <a:cs typeface="Times New Roman"/>
              </a:rPr>
              <a:t>Gungun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Singh</a:t>
            </a:r>
            <a:endParaRPr sz="1400">
              <a:latin typeface="Times New Roman"/>
              <a:cs typeface="Times New Roman"/>
            </a:endParaRPr>
          </a:p>
          <a:p>
            <a:pPr marL="417830" indent="-177165">
              <a:lnSpc>
                <a:spcPct val="100000"/>
              </a:lnSpc>
              <a:spcBef>
                <a:spcPts val="195"/>
              </a:spcBef>
              <a:buAutoNum type="arabicPeriod"/>
              <a:tabLst>
                <a:tab pos="418465" algn="l"/>
              </a:tabLst>
            </a:pPr>
            <a:r>
              <a:rPr sz="1400" spc="-30" dirty="0">
                <a:latin typeface="Times New Roman"/>
                <a:cs typeface="Times New Roman"/>
              </a:rPr>
              <a:t>Tannu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Bhakta</a:t>
            </a:r>
            <a:endParaRPr sz="1400">
              <a:latin typeface="Times New Roman"/>
              <a:cs typeface="Times New Roman"/>
            </a:endParaRPr>
          </a:p>
          <a:p>
            <a:pPr marL="417830" indent="-177165">
              <a:lnSpc>
                <a:spcPct val="100000"/>
              </a:lnSpc>
              <a:spcBef>
                <a:spcPts val="195"/>
              </a:spcBef>
              <a:buAutoNum type="arabicPeriod"/>
              <a:tabLst>
                <a:tab pos="418465" algn="l"/>
              </a:tabLst>
            </a:pPr>
            <a:r>
              <a:rPr sz="1400" spc="-10" dirty="0">
                <a:latin typeface="Times New Roman"/>
                <a:cs typeface="Times New Roman"/>
              </a:rPr>
              <a:t>Kanishka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Sharma</a:t>
            </a:r>
            <a:endParaRPr sz="1400">
              <a:latin typeface="Times New Roman"/>
              <a:cs typeface="Times New Roman"/>
            </a:endParaRPr>
          </a:p>
          <a:p>
            <a:pPr marL="427355" indent="-177165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427990" algn="l"/>
              </a:tabLst>
            </a:pPr>
            <a:r>
              <a:rPr sz="1400" spc="-15" dirty="0">
                <a:latin typeface="Times New Roman"/>
                <a:cs typeface="Times New Roman"/>
              </a:rPr>
              <a:t>Sheya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Oberoi</a:t>
            </a:r>
            <a:endParaRPr sz="1400">
              <a:latin typeface="Times New Roman"/>
              <a:cs typeface="Times New Roman"/>
            </a:endParaRPr>
          </a:p>
          <a:p>
            <a:pPr marL="417830" indent="-177165">
              <a:lnSpc>
                <a:spcPct val="100000"/>
              </a:lnSpc>
              <a:spcBef>
                <a:spcPts val="190"/>
              </a:spcBef>
              <a:buAutoNum type="arabicPeriod"/>
              <a:tabLst>
                <a:tab pos="418465" algn="l"/>
              </a:tabLst>
            </a:pPr>
            <a:r>
              <a:rPr sz="1400" spc="-10" dirty="0">
                <a:latin typeface="Times New Roman"/>
                <a:cs typeface="Times New Roman"/>
              </a:rPr>
              <a:t>Prachi</a:t>
            </a:r>
            <a:endParaRPr sz="1400">
              <a:latin typeface="Times New Roman"/>
              <a:cs typeface="Times New Roman"/>
            </a:endParaRPr>
          </a:p>
          <a:p>
            <a:pPr marL="427355" indent="-177165">
              <a:lnSpc>
                <a:spcPct val="100000"/>
              </a:lnSpc>
              <a:spcBef>
                <a:spcPts val="195"/>
              </a:spcBef>
              <a:buAutoNum type="arabicPeriod"/>
              <a:tabLst>
                <a:tab pos="427990" algn="l"/>
              </a:tabLst>
            </a:pPr>
            <a:r>
              <a:rPr sz="1400" spc="-10" dirty="0">
                <a:latin typeface="Times New Roman"/>
                <a:cs typeface="Times New Roman"/>
              </a:rPr>
              <a:t>Arushi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Saxena</a:t>
            </a:r>
            <a:endParaRPr sz="1400">
              <a:latin typeface="Times New Roman"/>
              <a:cs typeface="Times New Roman"/>
            </a:endParaRPr>
          </a:p>
          <a:p>
            <a:pPr marL="417830" indent="-177165">
              <a:lnSpc>
                <a:spcPct val="100000"/>
              </a:lnSpc>
              <a:spcBef>
                <a:spcPts val="220"/>
              </a:spcBef>
              <a:buAutoNum type="arabicPeriod"/>
              <a:tabLst>
                <a:tab pos="418465" algn="l"/>
              </a:tabLst>
            </a:pPr>
            <a:r>
              <a:rPr sz="1400" spc="-25" dirty="0">
                <a:latin typeface="Times New Roman"/>
                <a:cs typeface="Times New Roman"/>
              </a:rPr>
              <a:t>Vidhi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Arora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Times New Roman"/>
              <a:cs typeface="Times New Roman"/>
            </a:endParaRPr>
          </a:p>
          <a:p>
            <a:pPr marR="2835275" algn="r">
              <a:lnSpc>
                <a:spcPct val="100000"/>
              </a:lnSpc>
            </a:pPr>
            <a:r>
              <a:rPr sz="1400" b="1" spc="-15" dirty="0">
                <a:latin typeface="Times New Roman"/>
                <a:cs typeface="Times New Roman"/>
              </a:rPr>
              <a:t>Convener</a:t>
            </a:r>
            <a:r>
              <a:rPr sz="1400" spc="-15" dirty="0">
                <a:latin typeface="Times New Roman"/>
                <a:cs typeface="Times New Roman"/>
              </a:rPr>
              <a:t>: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Dr.</a:t>
            </a:r>
            <a:r>
              <a:rPr sz="1400" spc="-15" dirty="0">
                <a:latin typeface="Times New Roman"/>
                <a:cs typeface="Times New Roman"/>
              </a:rPr>
              <a:t> Anavisha </a:t>
            </a:r>
            <a:r>
              <a:rPr sz="1400" spc="-10" dirty="0">
                <a:latin typeface="Times New Roman"/>
                <a:cs typeface="Times New Roman"/>
              </a:rPr>
              <a:t>Banerjee</a:t>
            </a:r>
            <a:endParaRPr sz="1400">
              <a:latin typeface="Times New Roman"/>
              <a:cs typeface="Times New Roman"/>
            </a:endParaRPr>
          </a:p>
          <a:p>
            <a:pPr marR="2879090" algn="r">
              <a:lnSpc>
                <a:spcPct val="100000"/>
              </a:lnSpc>
              <a:spcBef>
                <a:spcPts val="1185"/>
              </a:spcBef>
            </a:pPr>
            <a:r>
              <a:rPr sz="1400" b="1" spc="-10" dirty="0">
                <a:latin typeface="Times New Roman"/>
                <a:cs typeface="Times New Roman"/>
              </a:rPr>
              <a:t>Co</a:t>
            </a:r>
            <a:r>
              <a:rPr sz="1400" b="1" spc="-15" dirty="0">
                <a:latin typeface="Times New Roman"/>
                <a:cs typeface="Times New Roman"/>
              </a:rPr>
              <a:t> Conveners: </a:t>
            </a:r>
            <a:r>
              <a:rPr sz="1400" spc="-35" dirty="0">
                <a:latin typeface="Times New Roman"/>
                <a:cs typeface="Times New Roman"/>
              </a:rPr>
              <a:t>Dr.</a:t>
            </a:r>
            <a:r>
              <a:rPr sz="1400" spc="-15" dirty="0">
                <a:latin typeface="Times New Roman"/>
                <a:cs typeface="Times New Roman"/>
              </a:rPr>
              <a:t> Savita </a:t>
            </a:r>
            <a:r>
              <a:rPr sz="1400" spc="-10" dirty="0">
                <a:latin typeface="Times New Roman"/>
                <a:cs typeface="Times New Roman"/>
              </a:rPr>
              <a:t>Jemini</a:t>
            </a:r>
            <a:endParaRPr sz="1400">
              <a:latin typeface="Times New Roman"/>
              <a:cs typeface="Times New Roman"/>
            </a:endParaRPr>
          </a:p>
          <a:p>
            <a:pPr marR="2775585" algn="r">
              <a:lnSpc>
                <a:spcPct val="100000"/>
              </a:lnSpc>
              <a:spcBef>
                <a:spcPts val="1250"/>
              </a:spcBef>
            </a:pPr>
            <a:r>
              <a:rPr sz="1400" spc="-35" dirty="0">
                <a:latin typeface="Times New Roman"/>
                <a:cs typeface="Times New Roman"/>
              </a:rPr>
              <a:t>Dr.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Rekha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Sharma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5080">
              <a:lnSpc>
                <a:spcPct val="145100"/>
              </a:lnSpc>
            </a:pPr>
            <a:r>
              <a:rPr sz="1400" spc="-10" dirty="0">
                <a:latin typeface="Times New Roman"/>
                <a:cs typeface="Times New Roman"/>
              </a:rPr>
              <a:t>Chintan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extremely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excited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to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organise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even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more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events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to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welcome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new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opportunities in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next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academic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year.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8279" y="7205243"/>
            <a:ext cx="3636010" cy="977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Times New Roman"/>
                <a:cs typeface="Times New Roman"/>
              </a:rPr>
              <a:t>Regards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2950"/>
              </a:lnSpc>
              <a:spcBef>
                <a:spcPts val="35"/>
              </a:spcBef>
            </a:pPr>
            <a:r>
              <a:rPr sz="1400" spc="-25" dirty="0">
                <a:latin typeface="Times New Roman"/>
                <a:cs typeface="Times New Roman"/>
              </a:rPr>
              <a:t>CHINTAN-</a:t>
            </a:r>
            <a:r>
              <a:rPr sz="1400" spc="-10" dirty="0">
                <a:latin typeface="Times New Roman"/>
                <a:cs typeface="Times New Roman"/>
              </a:rPr>
              <a:t> The Debating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Society,</a:t>
            </a:r>
            <a:r>
              <a:rPr sz="1400" spc="-10" dirty="0">
                <a:latin typeface="Times New Roman"/>
                <a:cs typeface="Times New Roman"/>
              </a:rPr>
              <a:t> Bharati </a:t>
            </a:r>
            <a:r>
              <a:rPr sz="1400" spc="-15" dirty="0">
                <a:latin typeface="Times New Roman"/>
                <a:cs typeface="Times New Roman"/>
              </a:rPr>
              <a:t>College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University</a:t>
            </a:r>
            <a:r>
              <a:rPr sz="1400" spc="-10" dirty="0">
                <a:latin typeface="Times New Roman"/>
                <a:cs typeface="Times New Roman"/>
              </a:rPr>
              <a:t> 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Delhi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4954" y="1139409"/>
            <a:ext cx="5547995" cy="2797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 marR="282575" indent="-9525">
              <a:lnSpc>
                <a:spcPct val="107100"/>
              </a:lnSpc>
              <a:spcBef>
                <a:spcPts val="100"/>
              </a:spcBef>
            </a:pP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event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began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with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opening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speech.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Then,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Dr.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Anavisha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Banerjee,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convener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Chintan,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welcomed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speaker.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Adv.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Meenu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Padha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began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conversation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by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mentioning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various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laws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available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for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Protection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Women.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mainly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focused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following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acts: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45415" indent="-133350">
              <a:lnSpc>
                <a:spcPct val="100000"/>
              </a:lnSpc>
              <a:buSzPct val="92857"/>
              <a:buFont typeface="Times New Roman"/>
              <a:buAutoNum type="arabicPeriod"/>
              <a:tabLst>
                <a:tab pos="146050" algn="l"/>
              </a:tabLst>
            </a:pPr>
            <a:r>
              <a:rPr sz="1400" spc="-10" dirty="0">
                <a:latin typeface="Times New Roman"/>
                <a:cs typeface="Times New Roman"/>
              </a:rPr>
              <a:t>Protection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women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from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domestic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violence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act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2005</a:t>
            </a:r>
            <a:endParaRPr sz="1400">
              <a:latin typeface="Times New Roman"/>
              <a:cs typeface="Times New Roman"/>
            </a:endParaRPr>
          </a:p>
          <a:p>
            <a:pPr marL="127635" indent="-114935">
              <a:lnSpc>
                <a:spcPct val="100000"/>
              </a:lnSpc>
              <a:spcBef>
                <a:spcPts val="405"/>
              </a:spcBef>
              <a:buSzPct val="78571"/>
              <a:buFont typeface="Times New Roman"/>
              <a:buAutoNum type="arabicPeriod"/>
              <a:tabLst>
                <a:tab pos="127635" algn="l"/>
              </a:tabLst>
            </a:pPr>
            <a:r>
              <a:rPr sz="1400" spc="-15" dirty="0">
                <a:latin typeface="Times New Roman"/>
                <a:cs typeface="Times New Roman"/>
              </a:rPr>
              <a:t>Sexual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Harassment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workplace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(POSH)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Act,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2013</a:t>
            </a:r>
            <a:endParaRPr sz="1400">
              <a:latin typeface="Times New Roman"/>
              <a:cs typeface="Times New Roman"/>
            </a:endParaRPr>
          </a:p>
          <a:p>
            <a:pPr marL="127635" indent="-114935">
              <a:lnSpc>
                <a:spcPct val="100000"/>
              </a:lnSpc>
              <a:spcBef>
                <a:spcPts val="204"/>
              </a:spcBef>
              <a:buSzPct val="78571"/>
              <a:buFont typeface="Times New Roman"/>
              <a:buAutoNum type="arabicPeriod"/>
              <a:tabLst>
                <a:tab pos="127635" algn="l"/>
              </a:tabLst>
            </a:pPr>
            <a:r>
              <a:rPr sz="1400" spc="-10" dirty="0">
                <a:latin typeface="Times New Roman"/>
                <a:cs typeface="Times New Roman"/>
              </a:rPr>
              <a:t>Pre-Conception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Pre-Natal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Diagnostic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Techniques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(PCPNDT)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Act,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1994.</a:t>
            </a:r>
            <a:endParaRPr sz="1400">
              <a:latin typeface="Times New Roman"/>
              <a:cs typeface="Times New Roman"/>
            </a:endParaRPr>
          </a:p>
          <a:p>
            <a:pPr marL="127635" indent="-114935">
              <a:lnSpc>
                <a:spcPct val="100000"/>
              </a:lnSpc>
              <a:spcBef>
                <a:spcPts val="125"/>
              </a:spcBef>
              <a:buSzPct val="78571"/>
              <a:buFont typeface="Times New Roman"/>
              <a:buAutoNum type="arabicPeriod"/>
              <a:tabLst>
                <a:tab pos="127635" algn="l"/>
              </a:tabLst>
            </a:pPr>
            <a:r>
              <a:rPr sz="1400" spc="-15" dirty="0">
                <a:latin typeface="Times New Roman"/>
                <a:cs typeface="Times New Roman"/>
              </a:rPr>
              <a:t>Prevention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Children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from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Sexual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Oﬀences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act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(POCSO)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Act,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2012.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22225" marR="363855" indent="-9525">
              <a:lnSpc>
                <a:spcPct val="102600"/>
              </a:lnSpc>
            </a:pP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session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was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highly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interactive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students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came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up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with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various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doubts. 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speaker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gave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students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admirable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advice.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3554" y="4669845"/>
            <a:ext cx="21310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Times New Roman"/>
                <a:cs typeface="Times New Roman"/>
              </a:rPr>
              <a:t>2.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Open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Mic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Competition-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4954" y="8435559"/>
            <a:ext cx="5565775" cy="189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 marR="55880" indent="-9525">
              <a:lnSpc>
                <a:spcPct val="107100"/>
              </a:lnSpc>
              <a:spcBef>
                <a:spcPts val="100"/>
              </a:spcBef>
            </a:pPr>
            <a:r>
              <a:rPr sz="1400" spc="-30" dirty="0">
                <a:latin typeface="Times New Roman"/>
                <a:cs typeface="Times New Roman"/>
              </a:rPr>
              <a:t>CHINTAN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successfully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organized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its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ﬁrst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oﬄine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open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mic,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intra-college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competition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9th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November.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Students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actively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took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part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it.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Judges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for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event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were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Dr.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Harinath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Kumar,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Assistant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Professor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Department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Journalism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Bharati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College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Dr.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Shailza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Singh,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Assistant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Professor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Department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Political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Science,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Bharati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college.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22225" marR="5080" indent="-9525">
              <a:lnSpc>
                <a:spcPct val="105300"/>
              </a:lnSpc>
            </a:pP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event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began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with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opening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speech.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Dr.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Anavisha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Banerjee,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convener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CHINTAN,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welcomed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judges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with</a:t>
            </a:r>
            <a:r>
              <a:rPr sz="1400" spc="-5" dirty="0">
                <a:latin typeface="Times New Roman"/>
                <a:cs typeface="Times New Roman"/>
              </a:rPr>
              <a:t> a </a:t>
            </a:r>
            <a:r>
              <a:rPr sz="1400" spc="-10" dirty="0">
                <a:latin typeface="Times New Roman"/>
                <a:cs typeface="Times New Roman"/>
              </a:rPr>
              <a:t>bouquet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competition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3800" y="4953196"/>
            <a:ext cx="4733925" cy="3476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4954" y="879643"/>
            <a:ext cx="5666105" cy="273367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2225" marR="42545">
              <a:lnSpc>
                <a:spcPct val="102699"/>
              </a:lnSpc>
              <a:spcBef>
                <a:spcPts val="45"/>
              </a:spcBef>
            </a:pPr>
            <a:r>
              <a:rPr sz="1400" spc="-15" dirty="0">
                <a:latin typeface="Times New Roman"/>
                <a:cs typeface="Times New Roman"/>
              </a:rPr>
              <a:t>began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with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utmost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zeal.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Participants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presented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their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views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various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topics.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Issues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like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b="1" spc="-35" dirty="0">
                <a:latin typeface="Times New Roman"/>
                <a:cs typeface="Times New Roman"/>
              </a:rPr>
              <a:t>Women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Empowerment,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Corruption,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40" dirty="0">
                <a:latin typeface="Times New Roman"/>
                <a:cs typeface="Times New Roman"/>
              </a:rPr>
              <a:t>Youth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Mobile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Addiction 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and Climate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Change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were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heavily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discussed.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L="12700" marR="387350">
              <a:lnSpc>
                <a:spcPct val="120900"/>
              </a:lnSpc>
            </a:pP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event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came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to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end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with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Judges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announcing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names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winners</a:t>
            </a:r>
            <a:r>
              <a:rPr sz="1400" spc="-5" dirty="0">
                <a:latin typeface="Times New Roman"/>
                <a:cs typeface="Times New Roman"/>
              </a:rPr>
              <a:t> :-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Rank </a:t>
            </a:r>
            <a:r>
              <a:rPr sz="1400" spc="-5" dirty="0">
                <a:latin typeface="Times New Roman"/>
                <a:cs typeface="Times New Roman"/>
              </a:rPr>
              <a:t>1 – </a:t>
            </a:r>
            <a:r>
              <a:rPr sz="1400" spc="-15" dirty="0">
                <a:latin typeface="Times New Roman"/>
                <a:cs typeface="Times New Roman"/>
              </a:rPr>
              <a:t>Nancy</a:t>
            </a:r>
            <a:endParaRPr sz="1400">
              <a:latin typeface="Times New Roman"/>
              <a:cs typeface="Times New Roman"/>
            </a:endParaRPr>
          </a:p>
          <a:p>
            <a:pPr marL="12700" marR="4048125">
              <a:lnSpc>
                <a:spcPct val="123000"/>
              </a:lnSpc>
              <a:spcBef>
                <a:spcPts val="85"/>
              </a:spcBef>
            </a:pPr>
            <a:r>
              <a:rPr sz="1400" spc="-10" dirty="0">
                <a:latin typeface="Times New Roman"/>
                <a:cs typeface="Times New Roman"/>
              </a:rPr>
              <a:t>Rank </a:t>
            </a:r>
            <a:r>
              <a:rPr sz="1400" spc="-5" dirty="0">
                <a:latin typeface="Times New Roman"/>
                <a:cs typeface="Times New Roman"/>
              </a:rPr>
              <a:t>2 - </a:t>
            </a:r>
            <a:r>
              <a:rPr sz="1400" spc="-15" dirty="0">
                <a:latin typeface="Times New Roman"/>
                <a:cs typeface="Times New Roman"/>
              </a:rPr>
              <a:t>Kashifa </a:t>
            </a:r>
            <a:r>
              <a:rPr sz="1400" spc="-45" dirty="0">
                <a:latin typeface="Times New Roman"/>
                <a:cs typeface="Times New Roman"/>
              </a:rPr>
              <a:t>Ayaz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Rank </a:t>
            </a:r>
            <a:r>
              <a:rPr sz="1400" spc="-5" dirty="0">
                <a:latin typeface="Times New Roman"/>
                <a:cs typeface="Times New Roman"/>
              </a:rPr>
              <a:t>3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Anu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Times New Roman"/>
              <a:cs typeface="Times New Roman"/>
            </a:endParaRPr>
          </a:p>
          <a:p>
            <a:pPr marL="22225" marR="5080" indent="-9525">
              <a:lnSpc>
                <a:spcPct val="105300"/>
              </a:lnSpc>
            </a:pP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thereby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giving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top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rankers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accolades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cash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prizes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respectively.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All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other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participants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were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given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Certiﬁcates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Participation.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3554" y="4349807"/>
            <a:ext cx="17919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Times New Roman"/>
                <a:cs typeface="Times New Roman"/>
              </a:rPr>
              <a:t>3.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30" dirty="0">
                <a:latin typeface="Times New Roman"/>
                <a:cs typeface="Times New Roman"/>
              </a:rPr>
              <a:t>CHINTAN</a:t>
            </a:r>
            <a:r>
              <a:rPr sz="1400" b="1" spc="-20" dirty="0">
                <a:latin typeface="Times New Roman"/>
                <a:cs typeface="Times New Roman"/>
              </a:rPr>
              <a:t> Auditions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4954" y="9404518"/>
            <a:ext cx="5711190" cy="89535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2225" marR="5080" indent="-9525">
              <a:lnSpc>
                <a:spcPct val="102699"/>
              </a:lnSpc>
              <a:spcBef>
                <a:spcPts val="45"/>
              </a:spcBef>
            </a:pPr>
            <a:r>
              <a:rPr sz="1400" spc="-30" dirty="0">
                <a:latin typeface="Times New Roman"/>
                <a:cs typeface="Times New Roman"/>
              </a:rPr>
              <a:t>CHINTAN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successfully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organized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auditions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for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academic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year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2022-23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27th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November.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Topic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for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audition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was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‘Should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Mental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Health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Days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Be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Counted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as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excused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absences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for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students?’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More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than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100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students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took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part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auditions,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out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which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15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got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selected.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event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began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with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opening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6239" y="5350656"/>
            <a:ext cx="4572000" cy="3438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479" y="879643"/>
            <a:ext cx="5784215" cy="11144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45"/>
              </a:spcBef>
            </a:pPr>
            <a:r>
              <a:rPr sz="1400" spc="-10" dirty="0">
                <a:latin typeface="Times New Roman"/>
                <a:cs typeface="Times New Roman"/>
              </a:rPr>
              <a:t>speech.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Then,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Vice-President,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Suhani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Sabharwal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informed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students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about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rules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regulations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Conventional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Debate.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Many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students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were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favor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motion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saw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mental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health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as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priority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some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presented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strong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opinions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against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motion,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which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was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followed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by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interjections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from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core team.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3554" y="2726680"/>
            <a:ext cx="17786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Times New Roman"/>
                <a:cs typeface="Times New Roman"/>
              </a:rPr>
              <a:t>4.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Conventional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Debate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2154" y="7518568"/>
            <a:ext cx="5187315" cy="24765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1750" marR="144780" indent="-9525" algn="just">
              <a:lnSpc>
                <a:spcPct val="102699"/>
              </a:lnSpc>
              <a:spcBef>
                <a:spcPts val="45"/>
              </a:spcBef>
            </a:pPr>
            <a:r>
              <a:rPr sz="1400" spc="-10" dirty="0">
                <a:latin typeface="Times New Roman"/>
                <a:cs typeface="Times New Roman"/>
              </a:rPr>
              <a:t>Chintan successfully </a:t>
            </a:r>
            <a:r>
              <a:rPr sz="1400" spc="-15" dirty="0">
                <a:latin typeface="Times New Roman"/>
                <a:cs typeface="Times New Roman"/>
              </a:rPr>
              <a:t>organized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15" dirty="0">
                <a:latin typeface="Times New Roman"/>
                <a:cs typeface="Times New Roman"/>
              </a:rPr>
              <a:t>conventional </a:t>
            </a:r>
            <a:r>
              <a:rPr sz="1400" spc="-10" dirty="0">
                <a:latin typeface="Times New Roman"/>
                <a:cs typeface="Times New Roman"/>
              </a:rPr>
              <a:t>debate session for the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members of Chintan. </a:t>
            </a:r>
            <a:r>
              <a:rPr sz="1400" spc="-30" dirty="0">
                <a:latin typeface="Times New Roman"/>
                <a:cs typeface="Times New Roman"/>
              </a:rPr>
              <a:t>Topic </a:t>
            </a:r>
            <a:r>
              <a:rPr sz="1400" spc="-10" dirty="0">
                <a:latin typeface="Times New Roman"/>
                <a:cs typeface="Times New Roman"/>
              </a:rPr>
              <a:t>for the debate </a:t>
            </a:r>
            <a:r>
              <a:rPr sz="1400" spc="-15" dirty="0">
                <a:latin typeface="Times New Roman"/>
                <a:cs typeface="Times New Roman"/>
              </a:rPr>
              <a:t>was- </a:t>
            </a:r>
            <a:r>
              <a:rPr sz="1400" spc="-10" dirty="0">
                <a:latin typeface="Times New Roman"/>
                <a:cs typeface="Times New Roman"/>
              </a:rPr>
              <a:t>“</a:t>
            </a:r>
            <a:r>
              <a:rPr sz="1400" b="1" spc="-10" dirty="0">
                <a:latin typeface="Times New Roman"/>
                <a:cs typeface="Times New Roman"/>
              </a:rPr>
              <a:t>Same Sex marriage 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are </a:t>
            </a:r>
            <a:r>
              <a:rPr sz="1400" b="1" spc="-10" dirty="0">
                <a:latin typeface="Times New Roman"/>
                <a:cs typeface="Times New Roman"/>
              </a:rPr>
              <a:t>compatible with Indian </a:t>
            </a:r>
            <a:r>
              <a:rPr sz="1400" b="1" spc="-15" dirty="0">
                <a:latin typeface="Times New Roman"/>
                <a:cs typeface="Times New Roman"/>
              </a:rPr>
              <a:t>culture</a:t>
            </a:r>
            <a:r>
              <a:rPr sz="1400" spc="-15" dirty="0">
                <a:latin typeface="Times New Roman"/>
                <a:cs typeface="Times New Roman"/>
              </a:rPr>
              <a:t>.</a:t>
            </a:r>
            <a:r>
              <a:rPr sz="1400" b="1" spc="-15" dirty="0">
                <a:latin typeface="Times New Roman"/>
                <a:cs typeface="Times New Roman"/>
              </a:rPr>
              <a:t>” </a:t>
            </a:r>
            <a:r>
              <a:rPr sz="1400" spc="-10" dirty="0">
                <a:latin typeface="Times New Roman"/>
                <a:cs typeface="Times New Roman"/>
              </a:rPr>
              <a:t>All the members of the society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actively</a:t>
            </a:r>
            <a:r>
              <a:rPr sz="1400" spc="-10" dirty="0">
                <a:latin typeface="Times New Roman"/>
                <a:cs typeface="Times New Roman"/>
              </a:rPr>
              <a:t> participated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5080" indent="9525">
              <a:lnSpc>
                <a:spcPct val="103600"/>
              </a:lnSpc>
            </a:pP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event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began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with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short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introduction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about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rules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regulations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Debate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by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Vice-President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Suhani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Sabharwal,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who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was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also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judge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for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event.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Teams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were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divided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three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members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each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team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one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For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motion</a:t>
            </a:r>
            <a:r>
              <a:rPr sz="1400" spc="-5" dirty="0">
                <a:latin typeface="Times New Roman"/>
                <a:cs typeface="Times New Roman"/>
              </a:rPr>
              <a:t> , </a:t>
            </a:r>
            <a:r>
              <a:rPr sz="1400" spc="-10" dirty="0">
                <a:latin typeface="Times New Roman"/>
                <a:cs typeface="Times New Roman"/>
              </a:rPr>
              <a:t>one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Against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motion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one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Interjector.</a:t>
            </a:r>
            <a:endParaRPr sz="1400">
              <a:latin typeface="Times New Roman"/>
              <a:cs typeface="Times New Roman"/>
            </a:endParaRPr>
          </a:p>
          <a:p>
            <a:pPr marL="12700" marR="349250">
              <a:lnSpc>
                <a:spcPct val="102699"/>
              </a:lnSpc>
            </a:pPr>
            <a:r>
              <a:rPr sz="1400" spc="-15" dirty="0">
                <a:latin typeface="Times New Roman"/>
                <a:cs typeface="Times New Roman"/>
              </a:rPr>
              <a:t>Everyone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presented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their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thoughts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with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enthusiasm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Suhani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gave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them 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feedback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afterwards.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1964" y="3727524"/>
            <a:ext cx="4400550" cy="33051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4938" y="923740"/>
            <a:ext cx="4584065" cy="708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8935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Times New Roman"/>
                <a:cs typeface="Times New Roman"/>
              </a:rPr>
              <a:t>Event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came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to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end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by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announcing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names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winners.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5.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Open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Mic-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1679" y="5216109"/>
            <a:ext cx="5229860" cy="4911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034">
              <a:lnSpc>
                <a:spcPct val="111600"/>
              </a:lnSpc>
              <a:spcBef>
                <a:spcPts val="100"/>
              </a:spcBef>
            </a:pPr>
            <a:r>
              <a:rPr sz="1400" spc="-10" dirty="0">
                <a:latin typeface="Times New Roman"/>
                <a:cs typeface="Times New Roman"/>
              </a:rPr>
              <a:t>Chintan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organised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open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mic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competition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Wednesday,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29th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March.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event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was</a:t>
            </a:r>
            <a:r>
              <a:rPr sz="1400" spc="-5" dirty="0">
                <a:latin typeface="Times New Roman"/>
                <a:cs typeface="Times New Roman"/>
              </a:rPr>
              <a:t> a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booming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success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went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from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10:30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AM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to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1:30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PM.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event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consisted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over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50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participants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whose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performances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ranged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from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songs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to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poetry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to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speeches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to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even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personal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stories!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Dr.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Shimpy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Pandey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Dr.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Bhawna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Shivan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judged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competition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were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truly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warm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presence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event.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event </a:t>
            </a:r>
            <a:r>
              <a:rPr sz="1400" spc="-15" dirty="0">
                <a:latin typeface="Times New Roman"/>
                <a:cs typeface="Times New Roman"/>
              </a:rPr>
              <a:t> began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with</a:t>
            </a:r>
            <a:r>
              <a:rPr sz="1400" spc="-5" dirty="0">
                <a:latin typeface="Times New Roman"/>
                <a:cs typeface="Times New Roman"/>
              </a:rPr>
              <a:t> a </a:t>
            </a:r>
            <a:r>
              <a:rPr sz="1400" spc="-10" dirty="0">
                <a:latin typeface="Times New Roman"/>
                <a:cs typeface="Times New Roman"/>
              </a:rPr>
              <a:t>felicitation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judges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by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Chintan’s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convener,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Dr.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400" spc="-15" dirty="0">
                <a:latin typeface="Times New Roman"/>
                <a:cs typeface="Times New Roman"/>
              </a:rPr>
              <a:t>Anavisha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Banerjee.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Times New Roman"/>
              <a:cs typeface="Times New Roman"/>
            </a:endParaRPr>
          </a:p>
          <a:p>
            <a:pPr marL="22225" marR="56515" indent="-9525">
              <a:lnSpc>
                <a:spcPct val="102800"/>
              </a:lnSpc>
            </a:pP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whole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aﬀair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proved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to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be</a:t>
            </a:r>
            <a:r>
              <a:rPr sz="1400" spc="-5" dirty="0">
                <a:latin typeface="Times New Roman"/>
                <a:cs typeface="Times New Roman"/>
              </a:rPr>
              <a:t> a </a:t>
            </a:r>
            <a:r>
              <a:rPr sz="1400" spc="-10" dirty="0">
                <a:latin typeface="Times New Roman"/>
                <a:cs typeface="Times New Roman"/>
              </a:rPr>
              <a:t>wild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rollercoaster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emotions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where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some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performances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brought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tears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to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your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eyes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some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made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you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laugh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until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your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stomach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hurt!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Every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participant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presented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unique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perspective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world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there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wasn’t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one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performance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that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didn’t 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make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you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stop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your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tracks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think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intently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about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topic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being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presented.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topic-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“Love”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proved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to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extremely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popular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among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participants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even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prompted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judges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to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comment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on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maturity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 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students.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imes New Roman"/>
              <a:cs typeface="Times New Roman"/>
            </a:endParaRPr>
          </a:p>
          <a:p>
            <a:pPr marL="22225" marR="5080">
              <a:lnSpc>
                <a:spcPct val="103600"/>
              </a:lnSpc>
              <a:spcBef>
                <a:spcPts val="5"/>
              </a:spcBef>
            </a:pPr>
            <a:r>
              <a:rPr sz="1400" spc="-10" dirty="0">
                <a:latin typeface="Times New Roman"/>
                <a:cs typeface="Times New Roman"/>
              </a:rPr>
              <a:t>Another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theme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that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was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talked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about</a:t>
            </a:r>
            <a:r>
              <a:rPr sz="1400" spc="-5" dirty="0">
                <a:latin typeface="Times New Roman"/>
                <a:cs typeface="Times New Roman"/>
              </a:rPr>
              <a:t> a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lot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was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“Social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issues”</a:t>
            </a:r>
            <a:r>
              <a:rPr sz="1400" spc="-10" dirty="0">
                <a:latin typeface="Times New Roman"/>
                <a:cs typeface="Times New Roman"/>
              </a:rPr>
              <a:t>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event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came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to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end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with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announcement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winners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some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kind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words</a:t>
            </a:r>
            <a:r>
              <a:rPr sz="1400" spc="-10" dirty="0">
                <a:latin typeface="Times New Roman"/>
                <a:cs typeface="Times New Roman"/>
              </a:rPr>
              <a:t> by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judges.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6739" y="2139894"/>
            <a:ext cx="3771900" cy="2838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8804" y="1384471"/>
            <a:ext cx="8356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Times New Roman"/>
                <a:cs typeface="Times New Roman"/>
              </a:rPr>
              <a:t>6.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-80" dirty="0">
                <a:latin typeface="Times New Roman"/>
                <a:cs typeface="Times New Roman"/>
              </a:rPr>
              <a:t>AWAAZ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4479" y="5739987"/>
            <a:ext cx="5574030" cy="290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9425" marR="73660" indent="-9525">
              <a:lnSpc>
                <a:spcPct val="107100"/>
              </a:lnSpc>
              <a:spcBef>
                <a:spcPts val="100"/>
              </a:spcBef>
            </a:pPr>
            <a:r>
              <a:rPr sz="1400" spc="-10" dirty="0">
                <a:latin typeface="Times New Roman"/>
                <a:cs typeface="Times New Roman"/>
              </a:rPr>
              <a:t>Under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annual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fest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Bharati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College,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Abhivyakti’23, </a:t>
            </a:r>
            <a:r>
              <a:rPr sz="1400" spc="-30" dirty="0">
                <a:latin typeface="Times New Roman"/>
                <a:cs typeface="Times New Roman"/>
              </a:rPr>
              <a:t>CHINTAN 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organised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debate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competition-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70" dirty="0">
                <a:latin typeface="Times New Roman"/>
                <a:cs typeface="Times New Roman"/>
              </a:rPr>
              <a:t>AWAAZ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that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welcomed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students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from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many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diﬀerent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colleges.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competition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was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judged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by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Suhani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Sabharwal,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Sujata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Sharda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B.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Lipsa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Raghunath,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Vice-President, </a:t>
            </a:r>
            <a:r>
              <a:rPr sz="1400" spc="-10" dirty="0">
                <a:latin typeface="Times New Roman"/>
                <a:cs typeface="Times New Roman"/>
              </a:rPr>
              <a:t> SM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Head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Senior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Executive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member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CHINTAN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respectively.</a:t>
            </a:r>
            <a:endParaRPr sz="1400">
              <a:latin typeface="Times New Roman"/>
              <a:cs typeface="Times New Roman"/>
            </a:endParaRPr>
          </a:p>
          <a:p>
            <a:pPr marL="479425" marR="5080">
              <a:lnSpc>
                <a:spcPct val="107100"/>
              </a:lnSpc>
            </a:pPr>
            <a:r>
              <a:rPr sz="1400" spc="-15" dirty="0">
                <a:latin typeface="Times New Roman"/>
                <a:cs typeface="Times New Roman"/>
              </a:rPr>
              <a:t>They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also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took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on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role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interjectors.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event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entailed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lively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Debate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topic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“Will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nationalism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benefit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or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endanger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countries 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in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the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context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of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globalization?”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with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students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presenting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logical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arguments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from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both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sides.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All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winners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were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later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felicitated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with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cash prizes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all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participants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received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certiﬁcates.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6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CHINTAN’S</a:t>
            </a:r>
            <a:r>
              <a:rPr sz="16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SOCIAL</a:t>
            </a:r>
            <a:r>
              <a:rPr sz="16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MEDIA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0279" y="9187636"/>
            <a:ext cx="4863465" cy="112839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35890" indent="-123825">
              <a:lnSpc>
                <a:spcPct val="100000"/>
              </a:lnSpc>
              <a:spcBef>
                <a:spcPts val="409"/>
              </a:spcBef>
              <a:buClr>
                <a:srgbClr val="000000"/>
              </a:buClr>
              <a:buFont typeface="Arial"/>
              <a:buChar char="●"/>
              <a:tabLst>
                <a:tab pos="136525" algn="l"/>
              </a:tabLst>
            </a:pPr>
            <a:r>
              <a:rPr sz="1100" b="1" u="heavy" spc="-5" dirty="0">
                <a:solidFill>
                  <a:srgbClr val="1153CC"/>
                </a:solidFill>
                <a:uFill>
                  <a:solidFill>
                    <a:srgbClr val="1153CC"/>
                  </a:solidFill>
                </a:uFill>
                <a:latin typeface="Times New Roman"/>
                <a:cs typeface="Times New Roman"/>
              </a:rPr>
              <a:t>https://</a:t>
            </a:r>
            <a:r>
              <a:rPr sz="1100" b="1" u="heavy" spc="-5" dirty="0">
                <a:solidFill>
                  <a:srgbClr val="1153CC"/>
                </a:solidFill>
                <a:uFill>
                  <a:solidFill>
                    <a:srgbClr val="1153CC"/>
                  </a:solidFill>
                </a:uFill>
                <a:latin typeface="Times New Roman"/>
                <a:cs typeface="Times New Roman"/>
                <a:hlinkClick r:id="rId2"/>
              </a:rPr>
              <a:t>www.instagram.com/reel/CrLwYDBuHPP/?igshid=YmMyMTA2M2Y=</a:t>
            </a:r>
            <a:endParaRPr sz="1100">
              <a:latin typeface="Times New Roman"/>
              <a:cs typeface="Times New Roman"/>
            </a:endParaRPr>
          </a:p>
          <a:p>
            <a:pPr marL="135890" indent="-123825">
              <a:lnSpc>
                <a:spcPct val="100000"/>
              </a:lnSpc>
              <a:spcBef>
                <a:spcPts val="315"/>
              </a:spcBef>
              <a:buClr>
                <a:srgbClr val="000000"/>
              </a:buClr>
              <a:buFont typeface="Arial"/>
              <a:buChar char="●"/>
              <a:tabLst>
                <a:tab pos="136525" algn="l"/>
              </a:tabLst>
            </a:pPr>
            <a:r>
              <a:rPr sz="1100" b="1" u="heavy" spc="-5" dirty="0">
                <a:solidFill>
                  <a:srgbClr val="1153CC"/>
                </a:solidFill>
                <a:uFill>
                  <a:solidFill>
                    <a:srgbClr val="1153CC"/>
                  </a:solidFill>
                </a:uFill>
                <a:latin typeface="Times New Roman"/>
                <a:cs typeface="Times New Roman"/>
              </a:rPr>
              <a:t>https://</a:t>
            </a:r>
            <a:r>
              <a:rPr sz="1100" b="1" u="heavy" spc="-5" dirty="0">
                <a:solidFill>
                  <a:srgbClr val="1153CC"/>
                </a:solidFill>
                <a:uFill>
                  <a:solidFill>
                    <a:srgbClr val="1153CC"/>
                  </a:solidFill>
                </a:uFill>
                <a:latin typeface="Times New Roman"/>
                <a:cs typeface="Times New Roman"/>
                <a:hlinkClick r:id="rId3"/>
              </a:rPr>
              <a:t>www.instagram.com/reel/CqbAaYHrq3r/?igshid=YmMyMTA2M2Y=</a:t>
            </a:r>
            <a:endParaRPr sz="1100">
              <a:latin typeface="Times New Roman"/>
              <a:cs typeface="Times New Roman"/>
            </a:endParaRPr>
          </a:p>
          <a:p>
            <a:pPr marL="135890" indent="-123825">
              <a:lnSpc>
                <a:spcPct val="100000"/>
              </a:lnSpc>
              <a:spcBef>
                <a:spcPts val="495"/>
              </a:spcBef>
              <a:buClr>
                <a:srgbClr val="000000"/>
              </a:buClr>
              <a:buFont typeface="Arial"/>
              <a:buChar char="●"/>
              <a:tabLst>
                <a:tab pos="136525" algn="l"/>
              </a:tabLst>
            </a:pPr>
            <a:r>
              <a:rPr sz="1100" b="1" u="heavy" spc="-5" dirty="0">
                <a:solidFill>
                  <a:srgbClr val="1153CC"/>
                </a:solidFill>
                <a:uFill>
                  <a:solidFill>
                    <a:srgbClr val="1153CC"/>
                  </a:solidFill>
                </a:uFill>
                <a:latin typeface="Times New Roman"/>
                <a:cs typeface="Times New Roman"/>
              </a:rPr>
              <a:t>https://</a:t>
            </a:r>
            <a:r>
              <a:rPr sz="1100" b="1" u="heavy" spc="-5" dirty="0">
                <a:solidFill>
                  <a:srgbClr val="1153CC"/>
                </a:solidFill>
                <a:uFill>
                  <a:solidFill>
                    <a:srgbClr val="1153CC"/>
                  </a:solidFill>
                </a:uFill>
                <a:latin typeface="Times New Roman"/>
                <a:cs typeface="Times New Roman"/>
                <a:hlinkClick r:id="rId4"/>
              </a:rPr>
              <a:t>www.instagram.com/reel/Co1jklpL9-u/?igshid=YmMyMTA2M2Y=</a:t>
            </a:r>
            <a:endParaRPr sz="1100">
              <a:latin typeface="Times New Roman"/>
              <a:cs typeface="Times New Roman"/>
            </a:endParaRPr>
          </a:p>
          <a:p>
            <a:pPr marL="135890" indent="-123825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Font typeface="Arial"/>
              <a:buChar char="●"/>
              <a:tabLst>
                <a:tab pos="136525" algn="l"/>
              </a:tabLst>
            </a:pPr>
            <a:r>
              <a:rPr sz="1100" b="1" u="heavy" spc="-5" dirty="0">
                <a:solidFill>
                  <a:srgbClr val="1153CC"/>
                </a:solidFill>
                <a:uFill>
                  <a:solidFill>
                    <a:srgbClr val="1153CC"/>
                  </a:solidFill>
                </a:uFill>
                <a:latin typeface="Times New Roman"/>
                <a:cs typeface="Times New Roman"/>
              </a:rPr>
              <a:t>https://</a:t>
            </a:r>
            <a:r>
              <a:rPr sz="1100" b="1" u="heavy" spc="-5" dirty="0">
                <a:solidFill>
                  <a:srgbClr val="1153CC"/>
                </a:solidFill>
                <a:uFill>
                  <a:solidFill>
                    <a:srgbClr val="1153CC"/>
                  </a:solidFill>
                </a:uFill>
                <a:latin typeface="Times New Roman"/>
                <a:cs typeface="Times New Roman"/>
                <a:hlinkClick r:id="rId5"/>
              </a:rPr>
              <a:t>www.instagram.com/reel/ClgZFMNudCJ/?igshid=YmMyMTA2M2Y=</a:t>
            </a:r>
            <a:endParaRPr sz="1100">
              <a:latin typeface="Times New Roman"/>
              <a:cs typeface="Times New Roman"/>
            </a:endParaRPr>
          </a:p>
          <a:p>
            <a:pPr marL="135890" indent="-123825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Font typeface="Arial"/>
              <a:buChar char="●"/>
              <a:tabLst>
                <a:tab pos="136525" algn="l"/>
              </a:tabLst>
            </a:pPr>
            <a:r>
              <a:rPr sz="1100" b="1" u="heavy" spc="-5" dirty="0">
                <a:solidFill>
                  <a:srgbClr val="1153CC"/>
                </a:solidFill>
                <a:uFill>
                  <a:solidFill>
                    <a:srgbClr val="1153CC"/>
                  </a:solidFill>
                </a:uFill>
                <a:latin typeface="Times New Roman"/>
                <a:cs typeface="Times New Roman"/>
              </a:rPr>
              <a:t>https://</a:t>
            </a:r>
            <a:r>
              <a:rPr sz="1100" b="1" u="heavy" spc="-5" dirty="0">
                <a:solidFill>
                  <a:srgbClr val="1153CC"/>
                </a:solidFill>
                <a:uFill>
                  <a:solidFill>
                    <a:srgbClr val="1153CC"/>
                  </a:solidFill>
                </a:uFill>
                <a:latin typeface="Times New Roman"/>
                <a:cs typeface="Times New Roman"/>
                <a:hlinkClick r:id="rId6"/>
              </a:rPr>
              <a:t>www.instagram.com/reel/CkvxnWQMO09/?igshid=YmMyMTA2M2Y=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5727" y="1875097"/>
            <a:ext cx="4857750" cy="36290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479" y="855603"/>
            <a:ext cx="5518150" cy="875792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100" b="1" spc="-10" dirty="0">
                <a:latin typeface="Times New Roman"/>
                <a:cs typeface="Times New Roman"/>
              </a:rPr>
              <a:t>For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further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details,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contact: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100" b="1" u="heavy" dirty="0">
                <a:solidFill>
                  <a:srgbClr val="1153CC"/>
                </a:solidFill>
                <a:uFill>
                  <a:solidFill>
                    <a:srgbClr val="1153CC"/>
                  </a:solidFill>
                </a:uFill>
                <a:latin typeface="Times New Roman"/>
                <a:cs typeface="Times New Roman"/>
                <a:hlinkClick r:id="rId2"/>
              </a:rPr>
              <a:t>chintandebsoc@gmail.com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60325">
              <a:lnSpc>
                <a:spcPct val="100000"/>
              </a:lnSpc>
              <a:spcBef>
                <a:spcPts val="5"/>
              </a:spcBef>
            </a:pPr>
            <a:r>
              <a:rPr sz="15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CHINTAN</a:t>
            </a:r>
            <a:r>
              <a:rPr sz="15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ACHIVEMENTS</a:t>
            </a:r>
            <a:r>
              <a:rPr sz="15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2022-23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469900" marR="15240" indent="-219075">
              <a:lnSpc>
                <a:spcPct val="111500"/>
              </a:lnSpc>
              <a:buFont typeface="Microsoft Sans Serif"/>
              <a:buChar char="●"/>
              <a:tabLst>
                <a:tab pos="407034" algn="l"/>
              </a:tabLst>
            </a:pPr>
            <a:r>
              <a:rPr sz="1400" spc="-10" dirty="0">
                <a:latin typeface="Times New Roman"/>
                <a:cs typeface="Times New Roman"/>
              </a:rPr>
              <a:t>Our </a:t>
            </a:r>
            <a:r>
              <a:rPr sz="1400" spc="-25" dirty="0">
                <a:latin typeface="Times New Roman"/>
                <a:cs typeface="Times New Roman"/>
              </a:rPr>
              <a:t>Vice-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President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Suhani Sabharwal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did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Live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shows</a:t>
            </a:r>
            <a:r>
              <a:rPr sz="1400" spc="-10" dirty="0">
                <a:latin typeface="Times New Roman"/>
                <a:cs typeface="Times New Roman"/>
              </a:rPr>
              <a:t> with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Akashvani,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All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India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Radio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[FM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Rainbow]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'Impact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westernization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on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Indian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Society'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Got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Featured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102.6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FM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Rainbow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on</a:t>
            </a:r>
            <a:r>
              <a:rPr sz="1400" spc="-5" dirty="0">
                <a:latin typeface="Times New Roman"/>
                <a:cs typeface="Times New Roman"/>
              </a:rPr>
              <a:t> a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Programme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"Youth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icon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role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model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culture"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occasion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Azaadi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Ka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Amrit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Mahotsav.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also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won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Second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position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</a:t>
            </a:r>
            <a:r>
              <a:rPr sz="1400" spc="-5" dirty="0">
                <a:latin typeface="Times New Roman"/>
                <a:cs typeface="Times New Roman"/>
              </a:rPr>
              <a:t> a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conventional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Debate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organised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by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Deshbhandu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college,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University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Delhi</a:t>
            </a:r>
            <a:r>
              <a:rPr sz="1100" spc="-1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Microsoft Sans Serif"/>
              <a:buChar char="●"/>
            </a:pPr>
            <a:endParaRPr sz="1800">
              <a:latin typeface="Times New Roman"/>
              <a:cs typeface="Times New Roman"/>
            </a:endParaRPr>
          </a:p>
          <a:p>
            <a:pPr marL="469900" marR="363220" indent="-219075">
              <a:lnSpc>
                <a:spcPct val="102400"/>
              </a:lnSpc>
              <a:spcBef>
                <a:spcPts val="5"/>
              </a:spcBef>
              <a:buFont typeface="Microsoft Sans Serif"/>
              <a:buChar char="●"/>
              <a:tabLst>
                <a:tab pos="407034" algn="l"/>
              </a:tabLst>
            </a:pPr>
            <a:r>
              <a:rPr sz="1400" spc="-10" dirty="0">
                <a:latin typeface="Times New Roman"/>
                <a:cs typeface="Times New Roman"/>
              </a:rPr>
              <a:t>Our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treasurer,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Shruti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Singh,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won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First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prize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open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mic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Competition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Organised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by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Apeejay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School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Management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Topic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‘Human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Rights’</a:t>
            </a:r>
            <a:r>
              <a:rPr sz="1400" spc="-1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Microsoft Sans Serif"/>
              <a:buChar char="●"/>
            </a:pPr>
            <a:endParaRPr sz="1400">
              <a:latin typeface="Times New Roman"/>
              <a:cs typeface="Times New Roman"/>
            </a:endParaRPr>
          </a:p>
          <a:p>
            <a:pPr marL="469900" marR="5080" indent="-219075">
              <a:lnSpc>
                <a:spcPct val="103000"/>
              </a:lnSpc>
              <a:spcBef>
                <a:spcPts val="915"/>
              </a:spcBef>
              <a:buFont typeface="Microsoft Sans Serif"/>
              <a:buChar char="●"/>
              <a:tabLst>
                <a:tab pos="407034" algn="l"/>
              </a:tabLst>
            </a:pPr>
            <a:r>
              <a:rPr sz="1400" spc="-10" dirty="0">
                <a:latin typeface="Times New Roman"/>
                <a:cs typeface="Times New Roman"/>
              </a:rPr>
              <a:t>Our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Secretary,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Nandini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Dang,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won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Second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prize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Open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Mic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Competition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organised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by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Apeejay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School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Management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topic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Substance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Abuse.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also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won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Third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prize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open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mic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on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 topic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‘Equity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in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the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Workplace’</a:t>
            </a:r>
            <a:r>
              <a:rPr sz="1400" spc="-2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Microsoft Sans Serif"/>
              <a:buChar char="●"/>
            </a:pPr>
            <a:endParaRPr sz="2000">
              <a:latin typeface="Times New Roman"/>
              <a:cs typeface="Times New Roman"/>
            </a:endParaRPr>
          </a:p>
          <a:p>
            <a:pPr marL="469900" marR="721995" indent="-219075" algn="just">
              <a:lnSpc>
                <a:spcPct val="103699"/>
              </a:lnSpc>
              <a:buFont typeface="Microsoft Sans Serif"/>
              <a:buChar char="●"/>
              <a:tabLst>
                <a:tab pos="426084" algn="l"/>
              </a:tabLst>
            </a:pPr>
            <a:r>
              <a:rPr sz="1400" spc="-10" dirty="0">
                <a:latin typeface="Times New Roman"/>
                <a:cs typeface="Times New Roman"/>
              </a:rPr>
              <a:t>Prarthana Mishra </a:t>
            </a:r>
            <a:r>
              <a:rPr sz="1400" spc="-15" dirty="0">
                <a:latin typeface="Times New Roman"/>
                <a:cs typeface="Times New Roman"/>
              </a:rPr>
              <a:t>won </a:t>
            </a:r>
            <a:r>
              <a:rPr sz="1400" b="1" spc="-10" dirty="0">
                <a:latin typeface="Times New Roman"/>
                <a:cs typeface="Times New Roman"/>
              </a:rPr>
              <a:t>First prize </a:t>
            </a:r>
            <a:r>
              <a:rPr sz="1400" spc="-10" dirty="0">
                <a:latin typeface="Times New Roman"/>
                <a:cs typeface="Times New Roman"/>
              </a:rPr>
              <a:t>in Speech Competition by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Political </a:t>
            </a:r>
            <a:r>
              <a:rPr sz="1400" spc="-10" dirty="0">
                <a:latin typeface="Times New Roman"/>
                <a:cs typeface="Times New Roman"/>
              </a:rPr>
              <a:t>Science Department in Bharati </a:t>
            </a:r>
            <a:r>
              <a:rPr sz="1400" spc="-15" dirty="0">
                <a:latin typeface="Times New Roman"/>
                <a:cs typeface="Times New Roman"/>
              </a:rPr>
              <a:t>College </a:t>
            </a:r>
            <a:r>
              <a:rPr sz="1400" spc="-10" dirty="0">
                <a:latin typeface="Times New Roman"/>
                <a:cs typeface="Times New Roman"/>
              </a:rPr>
              <a:t>and </a:t>
            </a:r>
            <a:r>
              <a:rPr sz="1400" b="1" spc="-10" dirty="0">
                <a:latin typeface="Times New Roman"/>
                <a:cs typeface="Times New Roman"/>
              </a:rPr>
              <a:t>Second 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Prize </a:t>
            </a:r>
            <a:r>
              <a:rPr sz="1400" spc="-10" dirty="0">
                <a:latin typeface="Times New Roman"/>
                <a:cs typeface="Times New Roman"/>
              </a:rPr>
              <a:t>in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Youth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Parliament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by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Bharati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College.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Microsoft Sans Serif"/>
              <a:buChar char="●"/>
            </a:pPr>
            <a:endParaRPr sz="2050">
              <a:latin typeface="Times New Roman"/>
              <a:cs typeface="Times New Roman"/>
            </a:endParaRPr>
          </a:p>
          <a:p>
            <a:pPr marL="469900" marR="19050" indent="-219075">
              <a:lnSpc>
                <a:spcPct val="102899"/>
              </a:lnSpc>
              <a:buFont typeface="Microsoft Sans Serif"/>
              <a:buChar char="●"/>
              <a:tabLst>
                <a:tab pos="407034" algn="l"/>
              </a:tabLst>
            </a:pPr>
            <a:r>
              <a:rPr sz="1400" spc="-10" dirty="0">
                <a:latin typeface="Times New Roman"/>
                <a:cs typeface="Times New Roman"/>
              </a:rPr>
              <a:t>Arushi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Saxena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won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Consolation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Prize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speech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competition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organised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by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Political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Science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Department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occasion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constitution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day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(Bharati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college)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Third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prize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Open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Mic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Competition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organised </a:t>
            </a:r>
            <a:r>
              <a:rPr sz="1400" spc="-10" dirty="0">
                <a:latin typeface="Times New Roman"/>
                <a:cs typeface="Times New Roman"/>
              </a:rPr>
              <a:t> by Chintan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(Bharati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College).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Microsoft Sans Serif"/>
              <a:buChar char="●"/>
            </a:pPr>
            <a:endParaRPr sz="2050">
              <a:latin typeface="Times New Roman"/>
              <a:cs typeface="Times New Roman"/>
            </a:endParaRPr>
          </a:p>
          <a:p>
            <a:pPr marL="469900" marR="210820" indent="-219075" algn="just">
              <a:lnSpc>
                <a:spcPct val="103499"/>
              </a:lnSpc>
              <a:buFont typeface="Microsoft Sans Serif"/>
              <a:buChar char="●"/>
              <a:tabLst>
                <a:tab pos="407034" algn="l"/>
              </a:tabLst>
            </a:pPr>
            <a:r>
              <a:rPr sz="1400" spc="-15" dirty="0">
                <a:latin typeface="Times New Roman"/>
                <a:cs typeface="Times New Roman"/>
              </a:rPr>
              <a:t>Ananya </a:t>
            </a:r>
            <a:r>
              <a:rPr sz="1400" spc="-10" dirty="0">
                <a:latin typeface="Times New Roman"/>
                <a:cs typeface="Times New Roman"/>
              </a:rPr>
              <a:t>Sacheti </a:t>
            </a:r>
            <a:r>
              <a:rPr sz="1400" spc="-15" dirty="0">
                <a:latin typeface="Times New Roman"/>
                <a:cs typeface="Times New Roman"/>
              </a:rPr>
              <a:t>won </a:t>
            </a:r>
            <a:r>
              <a:rPr sz="1400" b="1" spc="-10" dirty="0">
                <a:latin typeface="Times New Roman"/>
                <a:cs typeface="Times New Roman"/>
              </a:rPr>
              <a:t>Third </a:t>
            </a:r>
            <a:r>
              <a:rPr sz="1400" b="1" spc="-15" dirty="0">
                <a:latin typeface="Times New Roman"/>
                <a:cs typeface="Times New Roman"/>
              </a:rPr>
              <a:t>Position </a:t>
            </a:r>
            <a:r>
              <a:rPr sz="1400" spc="-10" dirty="0">
                <a:latin typeface="Times New Roman"/>
                <a:cs typeface="Times New Roman"/>
              </a:rPr>
              <a:t>in the Open Mic Competition at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Hansraj </a:t>
            </a:r>
            <a:r>
              <a:rPr sz="1400" spc="-15" dirty="0">
                <a:latin typeface="Times New Roman"/>
                <a:cs typeface="Times New Roman"/>
              </a:rPr>
              <a:t>College, University </a:t>
            </a:r>
            <a:r>
              <a:rPr sz="1400" spc="-10" dirty="0">
                <a:latin typeface="Times New Roman"/>
                <a:cs typeface="Times New Roman"/>
              </a:rPr>
              <a:t>of Delhi and </a:t>
            </a:r>
            <a:r>
              <a:rPr sz="1400" b="1" spc="-10" dirty="0">
                <a:latin typeface="Times New Roman"/>
                <a:cs typeface="Times New Roman"/>
              </a:rPr>
              <a:t>First </a:t>
            </a:r>
            <a:r>
              <a:rPr sz="1400" b="1" spc="-15" dirty="0">
                <a:latin typeface="Times New Roman"/>
                <a:cs typeface="Times New Roman"/>
              </a:rPr>
              <a:t>Position </a:t>
            </a:r>
            <a:r>
              <a:rPr sz="1400" spc="-10" dirty="0">
                <a:latin typeface="Times New Roman"/>
                <a:cs typeface="Times New Roman"/>
              </a:rPr>
              <a:t>in open mic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competition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by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Department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Psychology,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Bharati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College.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Microsoft Sans Serif"/>
              <a:buChar char="●"/>
            </a:pPr>
            <a:endParaRPr sz="2000">
              <a:latin typeface="Times New Roman"/>
              <a:cs typeface="Times New Roman"/>
            </a:endParaRPr>
          </a:p>
          <a:p>
            <a:pPr marL="469900" marR="379095" indent="-219075">
              <a:lnSpc>
                <a:spcPct val="104600"/>
              </a:lnSpc>
              <a:spcBef>
                <a:spcPts val="5"/>
              </a:spcBef>
              <a:buFont typeface="Microsoft Sans Serif"/>
              <a:buChar char="●"/>
              <a:tabLst>
                <a:tab pos="407034" algn="l"/>
              </a:tabLst>
            </a:pPr>
            <a:r>
              <a:rPr sz="1400" spc="-10" dirty="0">
                <a:latin typeface="Times New Roman"/>
                <a:cs typeface="Times New Roman"/>
              </a:rPr>
              <a:t>Lara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Gautam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won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First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Position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open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mic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competition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by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Lady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Irwin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College,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University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Delhi.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279" y="1402424"/>
            <a:ext cx="5840095" cy="8528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6865">
              <a:lnSpc>
                <a:spcPct val="100000"/>
              </a:lnSpc>
              <a:spcBef>
                <a:spcPts val="105"/>
              </a:spcBef>
            </a:pPr>
            <a:r>
              <a:rPr sz="16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CHINTAN ATTENDANCE</a:t>
            </a:r>
            <a:r>
              <a:rPr sz="16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2022-23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sz="1600" b="1" u="heavy" spc="-5" dirty="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imes New Roman"/>
                <a:cs typeface="Times New Roman"/>
                <a:hlinkClick r:id="rId2"/>
              </a:rPr>
              <a:t>Attendance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Times New Roman"/>
              <a:cs typeface="Times New Roman"/>
            </a:endParaRPr>
          </a:p>
          <a:p>
            <a:pPr marL="260350" marR="10795">
              <a:lnSpc>
                <a:spcPct val="101000"/>
              </a:lnSpc>
              <a:spcBef>
                <a:spcPts val="5"/>
              </a:spcBef>
            </a:pPr>
            <a:r>
              <a:rPr sz="1300" dirty="0">
                <a:latin typeface="Times New Roman"/>
                <a:cs typeface="Times New Roman"/>
              </a:rPr>
              <a:t>The </a:t>
            </a:r>
            <a:r>
              <a:rPr sz="1300" spc="-15" dirty="0">
                <a:latin typeface="Times New Roman"/>
                <a:cs typeface="Times New Roman"/>
              </a:rPr>
              <a:t>drive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link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provides</a:t>
            </a:r>
            <a:r>
              <a:rPr sz="1300" dirty="0">
                <a:latin typeface="Times New Roman"/>
                <a:cs typeface="Times New Roman"/>
              </a:rPr>
              <a:t> a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comprehensive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overview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of the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attendance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records</a:t>
            </a:r>
            <a:r>
              <a:rPr sz="1300" dirty="0">
                <a:latin typeface="Times New Roman"/>
                <a:cs typeface="Times New Roman"/>
              </a:rPr>
              <a:t> of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our 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esteemed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senior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imes New Roman"/>
                <a:cs typeface="Times New Roman"/>
              </a:rPr>
              <a:t>executive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members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throughout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the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academic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year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2022-23.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By 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sharing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this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information,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we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aim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to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promote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greater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transparency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within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our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society </a:t>
            </a:r>
            <a:r>
              <a:rPr sz="1300" dirty="0">
                <a:latin typeface="Times New Roman"/>
                <a:cs typeface="Times New Roman"/>
              </a:rPr>
              <a:t> and </a:t>
            </a:r>
            <a:r>
              <a:rPr sz="1300" spc="-5" dirty="0">
                <a:latin typeface="Times New Roman"/>
                <a:cs typeface="Times New Roman"/>
              </a:rPr>
              <a:t>depict</a:t>
            </a:r>
            <a:r>
              <a:rPr sz="1300" dirty="0">
                <a:latin typeface="Times New Roman"/>
                <a:cs typeface="Times New Roman"/>
              </a:rPr>
              <a:t> the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contribution</a:t>
            </a:r>
            <a:r>
              <a:rPr sz="1300" dirty="0">
                <a:latin typeface="Times New Roman"/>
                <a:cs typeface="Times New Roman"/>
              </a:rPr>
              <a:t> and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dedication</a:t>
            </a:r>
            <a:r>
              <a:rPr sz="1300" dirty="0">
                <a:latin typeface="Times New Roman"/>
                <a:cs typeface="Times New Roman"/>
              </a:rPr>
              <a:t> of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our members </a:t>
            </a:r>
            <a:r>
              <a:rPr sz="1300" spc="-10" dirty="0">
                <a:latin typeface="Times New Roman"/>
                <a:cs typeface="Times New Roman"/>
              </a:rPr>
              <a:t>towards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chintan.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FUNDS</a:t>
            </a:r>
            <a:r>
              <a:rPr sz="18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2022-23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sz="1400" b="1" spc="-5" dirty="0">
                <a:latin typeface="Times New Roman"/>
                <a:cs typeface="Times New Roman"/>
              </a:rPr>
              <a:t>Expenses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927100" marR="2189480" indent="-228600" algn="just">
              <a:lnSpc>
                <a:spcPct val="102699"/>
              </a:lnSpc>
              <a:buAutoNum type="arabicPeriod"/>
              <a:tabLst>
                <a:tab pos="927100" algn="l"/>
              </a:tabLst>
            </a:pPr>
            <a:r>
              <a:rPr sz="1400" b="1" dirty="0">
                <a:latin typeface="Times New Roman"/>
                <a:cs typeface="Times New Roman"/>
              </a:rPr>
              <a:t>Open mic </a:t>
            </a:r>
            <a:r>
              <a:rPr sz="1400" b="1" spc="-5" dirty="0">
                <a:latin typeface="Times New Roman"/>
                <a:cs typeface="Times New Roman"/>
              </a:rPr>
              <a:t>competition-1 (9.11.2022)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1st prize:</a:t>
            </a:r>
            <a:r>
              <a:rPr sz="1400" b="1" dirty="0">
                <a:latin typeface="Times New Roman"/>
                <a:cs typeface="Times New Roman"/>
              </a:rPr>
              <a:t> Rs.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1000</a:t>
            </a:r>
            <a:endParaRPr sz="1400">
              <a:latin typeface="Times New Roman"/>
              <a:cs typeface="Times New Roman"/>
            </a:endParaRPr>
          </a:p>
          <a:p>
            <a:pPr marL="927100" marR="3524885" algn="just">
              <a:lnSpc>
                <a:spcPct val="102699"/>
              </a:lnSpc>
            </a:pPr>
            <a:r>
              <a:rPr sz="1400" b="1" dirty="0">
                <a:latin typeface="Times New Roman"/>
                <a:cs typeface="Times New Roman"/>
              </a:rPr>
              <a:t>2nd </a:t>
            </a:r>
            <a:r>
              <a:rPr sz="1400" b="1" spc="-5" dirty="0">
                <a:latin typeface="Times New Roman"/>
                <a:cs typeface="Times New Roman"/>
              </a:rPr>
              <a:t>prize: </a:t>
            </a:r>
            <a:r>
              <a:rPr sz="1400" b="1" dirty="0">
                <a:latin typeface="Times New Roman"/>
                <a:cs typeface="Times New Roman"/>
              </a:rPr>
              <a:t>Rs. 500 </a:t>
            </a:r>
            <a:r>
              <a:rPr sz="1400" b="1" spc="-3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3rd </a:t>
            </a:r>
            <a:r>
              <a:rPr sz="1400" b="1" spc="-5" dirty="0">
                <a:latin typeface="Times New Roman"/>
                <a:cs typeface="Times New Roman"/>
              </a:rPr>
              <a:t>prize: </a:t>
            </a:r>
            <a:r>
              <a:rPr sz="1400" b="1" dirty="0">
                <a:latin typeface="Times New Roman"/>
                <a:cs typeface="Times New Roman"/>
              </a:rPr>
              <a:t>Rs. 300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Total: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Rs.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1800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927100" marR="2189480" indent="-228600">
              <a:lnSpc>
                <a:spcPct val="102699"/>
              </a:lnSpc>
              <a:buAutoNum type="arabicPeriod" startAt="2"/>
              <a:tabLst>
                <a:tab pos="927100" algn="l"/>
              </a:tabLst>
            </a:pPr>
            <a:r>
              <a:rPr sz="1400" b="1" dirty="0">
                <a:latin typeface="Times New Roman"/>
                <a:cs typeface="Times New Roman"/>
              </a:rPr>
              <a:t>Open mic </a:t>
            </a:r>
            <a:r>
              <a:rPr sz="1400" b="1" spc="-5" dirty="0">
                <a:latin typeface="Times New Roman"/>
                <a:cs typeface="Times New Roman"/>
              </a:rPr>
              <a:t>competition-2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(29.3.2023)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1st prize:</a:t>
            </a:r>
            <a:r>
              <a:rPr sz="1400" b="1" dirty="0">
                <a:latin typeface="Times New Roman"/>
                <a:cs typeface="Times New Roman"/>
              </a:rPr>
              <a:t> Rs.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3500</a:t>
            </a:r>
            <a:endParaRPr sz="1400">
              <a:latin typeface="Times New Roman"/>
              <a:cs typeface="Times New Roman"/>
            </a:endParaRPr>
          </a:p>
          <a:p>
            <a:pPr marL="927100" marR="3435350">
              <a:lnSpc>
                <a:spcPct val="102699"/>
              </a:lnSpc>
            </a:pPr>
            <a:r>
              <a:rPr sz="1400" b="1" dirty="0">
                <a:latin typeface="Times New Roman"/>
                <a:cs typeface="Times New Roman"/>
              </a:rPr>
              <a:t>2nd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prize: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Rs.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2500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3rd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prize: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Rs.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1500</a:t>
            </a:r>
            <a:endParaRPr sz="1400">
              <a:latin typeface="Times New Roman"/>
              <a:cs typeface="Times New Roman"/>
            </a:endParaRPr>
          </a:p>
          <a:p>
            <a:pPr marL="927100" marR="2273300">
              <a:lnSpc>
                <a:spcPct val="102699"/>
              </a:lnSpc>
            </a:pPr>
            <a:r>
              <a:rPr sz="1400" b="1" spc="-5" dirty="0">
                <a:latin typeface="Times New Roman"/>
                <a:cs typeface="Times New Roman"/>
              </a:rPr>
              <a:t>Mementos/pots </a:t>
            </a:r>
            <a:r>
              <a:rPr sz="1400" b="1" spc="-15" dirty="0">
                <a:latin typeface="Times New Roman"/>
                <a:cs typeface="Times New Roman"/>
              </a:rPr>
              <a:t>for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judges:</a:t>
            </a:r>
            <a:r>
              <a:rPr sz="1400" b="1" dirty="0">
                <a:latin typeface="Times New Roman"/>
                <a:cs typeface="Times New Roman"/>
              </a:rPr>
              <a:t> Rs. 140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Refreshment </a:t>
            </a:r>
            <a:r>
              <a:rPr sz="1400" b="1" spc="-15" dirty="0">
                <a:latin typeface="Times New Roman"/>
                <a:cs typeface="Times New Roman"/>
              </a:rPr>
              <a:t>for</a:t>
            </a:r>
            <a:r>
              <a:rPr sz="1400" b="1" spc="-5" dirty="0">
                <a:latin typeface="Times New Roman"/>
                <a:cs typeface="Times New Roman"/>
              </a:rPr>
              <a:t> judges: </a:t>
            </a:r>
            <a:r>
              <a:rPr sz="1400" b="1" dirty="0">
                <a:latin typeface="Times New Roman"/>
                <a:cs typeface="Times New Roman"/>
              </a:rPr>
              <a:t>Rs.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126 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Total: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Rs. 7766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Final total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expenses: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Rs. 1800+ Rs.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7766 = Rs. 9566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927100" marR="97790">
              <a:lnSpc>
                <a:spcPct val="102699"/>
              </a:lnSpc>
            </a:pPr>
            <a:r>
              <a:rPr sz="1400" b="1" spc="-30" dirty="0">
                <a:latin typeface="Times New Roman"/>
                <a:cs typeface="Times New Roman"/>
              </a:rPr>
              <a:t>Total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fund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allotment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by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college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authority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for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the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academic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year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2022-23: </a:t>
            </a:r>
            <a:r>
              <a:rPr sz="1400" b="1" dirty="0">
                <a:latin typeface="Times New Roman"/>
                <a:cs typeface="Times New Roman"/>
              </a:rPr>
              <a:t>Rs. 10000</a:t>
            </a:r>
            <a:endParaRPr sz="1400">
              <a:latin typeface="Times New Roman"/>
              <a:cs typeface="Times New Roman"/>
            </a:endParaRPr>
          </a:p>
          <a:p>
            <a:pPr marL="927100" marR="5080">
              <a:lnSpc>
                <a:spcPct val="102699"/>
              </a:lnSpc>
            </a:pPr>
            <a:r>
              <a:rPr sz="1400" b="1" spc="-30" dirty="0">
                <a:latin typeface="Times New Roman"/>
                <a:cs typeface="Times New Roman"/>
              </a:rPr>
              <a:t>Total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utilized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fund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by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CHINTAN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for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the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academic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year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2022-23: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Rs.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9566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For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reference: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u="heavy" spc="-10" dirty="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imes New Roman"/>
                <a:cs typeface="Times New Roman"/>
                <a:hlinkClick r:id="rId3"/>
              </a:rPr>
              <a:t>link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279" y="1450049"/>
            <a:ext cx="1315085" cy="790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Times New Roman"/>
                <a:cs typeface="Times New Roman"/>
              </a:rPr>
              <a:t>TEAM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marL="473075" indent="-156210">
              <a:lnSpc>
                <a:spcPct val="100000"/>
              </a:lnSpc>
              <a:buFont typeface="Arial"/>
              <a:buChar char="●"/>
              <a:tabLst>
                <a:tab pos="473709" algn="l"/>
              </a:tabLst>
            </a:pPr>
            <a:r>
              <a:rPr sz="1400" b="1" spc="-15" dirty="0">
                <a:latin typeface="Times New Roman"/>
                <a:cs typeface="Times New Roman"/>
              </a:rPr>
              <a:t>Core</a:t>
            </a:r>
            <a:r>
              <a:rPr sz="1400" b="1" spc="-65" dirty="0">
                <a:latin typeface="Times New Roman"/>
                <a:cs typeface="Times New Roman"/>
              </a:rPr>
              <a:t> </a:t>
            </a:r>
            <a:r>
              <a:rPr sz="1400" b="1" spc="-45" dirty="0">
                <a:latin typeface="Times New Roman"/>
                <a:cs typeface="Times New Roman"/>
              </a:rPr>
              <a:t>Team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1204" y="5232150"/>
            <a:ext cx="4401820" cy="4800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0" marR="5080" indent="-57150">
              <a:lnSpc>
                <a:spcPct val="1356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</a:rPr>
              <a:t>(From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 to </a:t>
            </a:r>
            <a:r>
              <a:rPr sz="1100" spc="-5" dirty="0">
                <a:latin typeface="Times New Roman"/>
                <a:cs typeface="Times New Roman"/>
              </a:rPr>
              <a:t>R:</a:t>
            </a:r>
            <a:r>
              <a:rPr sz="1100" dirty="0">
                <a:latin typeface="Times New Roman"/>
                <a:cs typeface="Times New Roman"/>
              </a:rPr>
              <a:t> Nandini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Dang, Sujata Sharda, </a:t>
            </a:r>
            <a:r>
              <a:rPr sz="1100" spc="-25" dirty="0">
                <a:latin typeface="Times New Roman"/>
                <a:cs typeface="Times New Roman"/>
              </a:rPr>
              <a:t>Dr.</a:t>
            </a:r>
            <a:r>
              <a:rPr sz="1100" spc="-5" dirty="0">
                <a:latin typeface="Times New Roman"/>
                <a:cs typeface="Times New Roman"/>
              </a:rPr>
              <a:t> Anavisha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Banerjee-convener,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Suhani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Sabharwal, Shruti Singh)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4954" y="6134160"/>
            <a:ext cx="2516505" cy="41268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9525">
              <a:lnSpc>
                <a:spcPct val="123400"/>
              </a:lnSpc>
              <a:spcBef>
                <a:spcPts val="120"/>
              </a:spcBef>
            </a:pPr>
            <a:r>
              <a:rPr sz="1400" b="1" spc="-15" dirty="0">
                <a:latin typeface="Times New Roman"/>
                <a:cs typeface="Times New Roman"/>
              </a:rPr>
              <a:t>Vice-President: </a:t>
            </a:r>
            <a:r>
              <a:rPr sz="1400" spc="-10" dirty="0">
                <a:latin typeface="Times New Roman"/>
                <a:cs typeface="Times New Roman"/>
              </a:rPr>
              <a:t>Suhani Sabharwal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SM Head: </a:t>
            </a:r>
            <a:r>
              <a:rPr sz="1400" spc="-10" dirty="0">
                <a:latin typeface="Times New Roman"/>
                <a:cs typeface="Times New Roman"/>
              </a:rPr>
              <a:t>Sujata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Sharda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Treasurer: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Shruti Singh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Secretary: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Nandini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Dang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406400" indent="-156210">
              <a:lnSpc>
                <a:spcPct val="100000"/>
              </a:lnSpc>
              <a:buFont typeface="Arial"/>
              <a:buChar char="●"/>
              <a:tabLst>
                <a:tab pos="407034" algn="l"/>
              </a:tabLst>
            </a:pPr>
            <a:r>
              <a:rPr sz="1400" b="1" spc="-10" dirty="0">
                <a:latin typeface="Times New Roman"/>
                <a:cs typeface="Times New Roman"/>
              </a:rPr>
              <a:t>Senior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Members</a:t>
            </a:r>
            <a:endParaRPr sz="1400">
              <a:latin typeface="Times New Roman"/>
              <a:cs typeface="Times New Roman"/>
            </a:endParaRPr>
          </a:p>
          <a:p>
            <a:pPr marL="370205" indent="-177165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370840" algn="l"/>
              </a:tabLst>
            </a:pPr>
            <a:r>
              <a:rPr sz="1400" spc="-10" dirty="0">
                <a:latin typeface="Times New Roman"/>
                <a:cs typeface="Times New Roman"/>
              </a:rPr>
              <a:t>B.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Lipsa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Raghunath</a:t>
            </a:r>
            <a:endParaRPr sz="1400">
              <a:latin typeface="Times New Roman"/>
              <a:cs typeface="Times New Roman"/>
            </a:endParaRPr>
          </a:p>
          <a:p>
            <a:pPr marL="351155" indent="-177165">
              <a:lnSpc>
                <a:spcPct val="100000"/>
              </a:lnSpc>
              <a:spcBef>
                <a:spcPts val="395"/>
              </a:spcBef>
              <a:buAutoNum type="arabicPeriod"/>
              <a:tabLst>
                <a:tab pos="351790" algn="l"/>
              </a:tabLst>
            </a:pPr>
            <a:r>
              <a:rPr sz="1400" spc="-10" dirty="0">
                <a:latin typeface="Times New Roman"/>
                <a:cs typeface="Times New Roman"/>
              </a:rPr>
              <a:t>Lara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Gautam</a:t>
            </a:r>
            <a:endParaRPr sz="1400">
              <a:latin typeface="Times New Roman"/>
              <a:cs typeface="Times New Roman"/>
            </a:endParaRPr>
          </a:p>
          <a:p>
            <a:pPr marL="360680" indent="-177165">
              <a:lnSpc>
                <a:spcPct val="100000"/>
              </a:lnSpc>
              <a:spcBef>
                <a:spcPts val="445"/>
              </a:spcBef>
              <a:buAutoNum type="arabicPeriod"/>
              <a:tabLst>
                <a:tab pos="361315" algn="l"/>
              </a:tabLst>
            </a:pPr>
            <a:r>
              <a:rPr sz="1400" spc="-15" dirty="0">
                <a:latin typeface="Times New Roman"/>
                <a:cs typeface="Times New Roman"/>
              </a:rPr>
              <a:t>Ananya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Sacheti</a:t>
            </a:r>
            <a:endParaRPr sz="1400">
              <a:latin typeface="Times New Roman"/>
              <a:cs typeface="Times New Roman"/>
            </a:endParaRPr>
          </a:p>
          <a:p>
            <a:pPr marL="351155" indent="-177165">
              <a:lnSpc>
                <a:spcPct val="100000"/>
              </a:lnSpc>
              <a:spcBef>
                <a:spcPts val="395"/>
              </a:spcBef>
              <a:buAutoNum type="arabicPeriod"/>
              <a:tabLst>
                <a:tab pos="351790" algn="l"/>
              </a:tabLst>
            </a:pPr>
            <a:r>
              <a:rPr sz="1400" spc="-10" dirty="0">
                <a:latin typeface="Times New Roman"/>
                <a:cs typeface="Times New Roman"/>
              </a:rPr>
              <a:t>Rashi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Arora</a:t>
            </a:r>
            <a:endParaRPr sz="1400">
              <a:latin typeface="Times New Roman"/>
              <a:cs typeface="Times New Roman"/>
            </a:endParaRPr>
          </a:p>
          <a:p>
            <a:pPr marL="351155" indent="-177165">
              <a:lnSpc>
                <a:spcPct val="100000"/>
              </a:lnSpc>
              <a:spcBef>
                <a:spcPts val="370"/>
              </a:spcBef>
              <a:buAutoNum type="arabicPeriod"/>
              <a:tabLst>
                <a:tab pos="351790" algn="l"/>
              </a:tabLst>
            </a:pPr>
            <a:r>
              <a:rPr sz="1400" spc="-10" dirty="0">
                <a:latin typeface="Times New Roman"/>
                <a:cs typeface="Times New Roman"/>
              </a:rPr>
              <a:t>Anamika</a:t>
            </a:r>
            <a:endParaRPr sz="1400">
              <a:latin typeface="Times New Roman"/>
              <a:cs typeface="Times New Roman"/>
            </a:endParaRPr>
          </a:p>
          <a:p>
            <a:pPr marL="360680" indent="-177165">
              <a:lnSpc>
                <a:spcPct val="100000"/>
              </a:lnSpc>
              <a:spcBef>
                <a:spcPts val="395"/>
              </a:spcBef>
              <a:buAutoNum type="arabicPeriod"/>
              <a:tabLst>
                <a:tab pos="361315" algn="l"/>
              </a:tabLst>
            </a:pPr>
            <a:r>
              <a:rPr sz="1400" spc="-10" dirty="0">
                <a:latin typeface="Times New Roman"/>
                <a:cs typeface="Times New Roman"/>
              </a:rPr>
              <a:t>Muskan</a:t>
            </a:r>
            <a:endParaRPr sz="1400">
              <a:latin typeface="Times New Roman"/>
              <a:cs typeface="Times New Roman"/>
            </a:endParaRPr>
          </a:p>
          <a:p>
            <a:pPr marL="351155" indent="-177165">
              <a:lnSpc>
                <a:spcPts val="1655"/>
              </a:lnSpc>
              <a:spcBef>
                <a:spcPts val="420"/>
              </a:spcBef>
              <a:buAutoNum type="arabicPeriod"/>
              <a:tabLst>
                <a:tab pos="351790" algn="l"/>
              </a:tabLst>
            </a:pPr>
            <a:r>
              <a:rPr sz="1400" spc="-10" dirty="0">
                <a:latin typeface="Times New Roman"/>
                <a:cs typeface="Times New Roman"/>
              </a:rPr>
              <a:t>Priyanka</a:t>
            </a:r>
            <a:endParaRPr sz="1400">
              <a:latin typeface="Times New Roman"/>
              <a:cs typeface="Times New Roman"/>
            </a:endParaRPr>
          </a:p>
          <a:p>
            <a:pPr marL="360680" indent="-177165">
              <a:lnSpc>
                <a:spcPts val="1655"/>
              </a:lnSpc>
              <a:buAutoNum type="arabicPeriod"/>
              <a:tabLst>
                <a:tab pos="361315" algn="l"/>
              </a:tabLst>
            </a:pPr>
            <a:r>
              <a:rPr sz="1400" spc="-10" dirty="0">
                <a:latin typeface="Times New Roman"/>
                <a:cs typeface="Times New Roman"/>
              </a:rPr>
              <a:t>Prarthana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Mishra</a:t>
            </a:r>
            <a:endParaRPr sz="1400">
              <a:latin typeface="Times New Roman"/>
              <a:cs typeface="Times New Roman"/>
            </a:endParaRPr>
          </a:p>
          <a:p>
            <a:pPr marL="351155" indent="-177165">
              <a:lnSpc>
                <a:spcPct val="100000"/>
              </a:lnSpc>
              <a:spcBef>
                <a:spcPts val="195"/>
              </a:spcBef>
              <a:buAutoNum type="arabicPeriod"/>
              <a:tabLst>
                <a:tab pos="351790" algn="l"/>
              </a:tabLst>
            </a:pPr>
            <a:r>
              <a:rPr sz="1400" spc="-15" dirty="0">
                <a:latin typeface="Times New Roman"/>
                <a:cs typeface="Times New Roman"/>
              </a:rPr>
              <a:t>Kashifa</a:t>
            </a:r>
            <a:endParaRPr sz="1400">
              <a:latin typeface="Times New Roman"/>
              <a:cs typeface="Times New Roman"/>
            </a:endParaRPr>
          </a:p>
          <a:p>
            <a:pPr marL="458470" indent="-265430">
              <a:lnSpc>
                <a:spcPct val="100000"/>
              </a:lnSpc>
              <a:spcBef>
                <a:spcPts val="195"/>
              </a:spcBef>
              <a:buAutoNum type="arabicPeriod"/>
              <a:tabLst>
                <a:tab pos="459105" algn="l"/>
              </a:tabLst>
            </a:pPr>
            <a:r>
              <a:rPr sz="1400" spc="-10" dirty="0">
                <a:latin typeface="Times New Roman"/>
                <a:cs typeface="Times New Roman"/>
              </a:rPr>
              <a:t>Sakshi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1054" y="2360996"/>
            <a:ext cx="4352925" cy="29051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report 11</dc:title>
  <cp:lastModifiedBy>prajaktaofficial05@gmail.com</cp:lastModifiedBy>
  <cp:revision>1</cp:revision>
  <dcterms:created xsi:type="dcterms:W3CDTF">2024-02-16T09:41:40Z</dcterms:created>
  <dcterms:modified xsi:type="dcterms:W3CDTF">2024-02-16T09:42:59Z</dcterms:modified>
</cp:coreProperties>
</file>