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image" Target="../media/image1.jp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27539" y="3918104"/>
            <a:ext cx="3607384" cy="29195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21.jpg" /><Relationship Id="rId5" Type="http://schemas.openxmlformats.org/officeDocument/2006/relationships/image" Target="../media/image20.jpg" /><Relationship Id="rId4" Type="http://schemas.openxmlformats.org/officeDocument/2006/relationships/image" Target="../media/image19.jp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p/Cntf7SIyBUi/?igshid=YmMyMTA2M2Y%3D" TargetMode="External" /><Relationship Id="rId3" Type="http://schemas.openxmlformats.org/officeDocument/2006/relationships/hyperlink" Target="https://www.instagram.com/reel/CldHIJgDEKm/?igshid=YmMyMTA2M2Y%3D" TargetMode="External" /><Relationship Id="rId7" Type="http://schemas.openxmlformats.org/officeDocument/2006/relationships/hyperlink" Target="https://www.instagram.com/p/Cpu99hLv2sb/?igshid=YmMyMTA2M2Y%3D" TargetMode="External" /><Relationship Id="rId12" Type="http://schemas.openxmlformats.org/officeDocument/2006/relationships/hyperlink" Target="https://instagram.com/manthannukkadnataksoc?igshid=YmMyMTA2M2Y%3D" TargetMode="External" /><Relationship Id="rId2" Type="http://schemas.openxmlformats.org/officeDocument/2006/relationships/hyperlink" Target="https://www.instagram.com/tv/ClHJOFsjW6R/?igshid=YmMyMTA2M2Y%3D" TargetMode="External" /><Relationship Id="rId1" Type="http://schemas.openxmlformats.org/officeDocument/2006/relationships/slideLayout" Target="../slideLayouts/slideLayout5.xml" /><Relationship Id="rId6" Type="http://schemas.openxmlformats.org/officeDocument/2006/relationships/hyperlink" Target="https://www.instagram.com/reel/CrLnEQ7MV2-/?igshid=YmMyMTA2M2Y%3D" TargetMode="External" /><Relationship Id="rId11" Type="http://schemas.openxmlformats.org/officeDocument/2006/relationships/hyperlink" Target="mailto:manthannukkadnataksociety@gmail.com" TargetMode="External" /><Relationship Id="rId5" Type="http://schemas.openxmlformats.org/officeDocument/2006/relationships/hyperlink" Target="https://www.instagram.com/reel/Cn_ZIHcj130/?igshid=YmMyMTA2M2Y%3D" TargetMode="External" /><Relationship Id="rId10" Type="http://schemas.openxmlformats.org/officeDocument/2006/relationships/hyperlink" Target="https://www.instagram.com/reel/CoPoS1Zjkn5/?igshid=YmMyMTA2M2Y%3D" TargetMode="External" /><Relationship Id="rId4" Type="http://schemas.openxmlformats.org/officeDocument/2006/relationships/hyperlink" Target="https://www.instagram.com/p/ClocLIAyG5I/?igshid=YmMyMTA2M2Y%3D" TargetMode="External" /><Relationship Id="rId9" Type="http://schemas.openxmlformats.org/officeDocument/2006/relationships/hyperlink" Target="https://www.instagram.com/p/ClEHbmQSNBO/?igshid=YmMyMTA2M2Y%3D" TargetMode="Externa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5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12.jp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764793"/>
            <a:ext cx="5706745" cy="830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6700"/>
              </a:lnSpc>
              <a:spcBef>
                <a:spcPts val="100"/>
              </a:spcBef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MANTHAN-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NUKKAD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NATAK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SOCIETY,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BHARATI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COLLEGE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ANNUAL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REPORT: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2022-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2023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5804" y="2094102"/>
            <a:ext cx="5899150" cy="705548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88900" marR="113030">
              <a:lnSpc>
                <a:spcPct val="103299"/>
              </a:lnSpc>
              <a:spcBef>
                <a:spcPts val="50"/>
              </a:spcBef>
            </a:pPr>
            <a:r>
              <a:rPr sz="1200" b="1" dirty="0">
                <a:latin typeface="Arial"/>
                <a:cs typeface="Arial"/>
              </a:rPr>
              <a:t>“I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raise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up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my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voice –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not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so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that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can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shout,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so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that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those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without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voice </a:t>
            </a:r>
            <a:r>
              <a:rPr sz="1200" b="1" dirty="0">
                <a:latin typeface="Arial"/>
                <a:cs typeface="Arial"/>
              </a:rPr>
              <a:t>can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be </a:t>
            </a:r>
            <a:r>
              <a:rPr sz="1200" b="1" spc="-10" dirty="0">
                <a:latin typeface="Arial"/>
                <a:cs typeface="Arial"/>
              </a:rPr>
              <a:t>heard.”</a:t>
            </a:r>
            <a:endParaRPr sz="12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865"/>
              </a:spcBef>
            </a:pPr>
            <a:r>
              <a:rPr sz="1200" b="1" dirty="0">
                <a:latin typeface="Arial"/>
                <a:cs typeface="Arial"/>
              </a:rPr>
              <a:t>~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Malala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200">
              <a:latin typeface="Arial"/>
              <a:cs typeface="Arial"/>
            </a:endParaRPr>
          </a:p>
          <a:p>
            <a:pPr marL="88900" marR="233045">
              <a:lnSpc>
                <a:spcPct val="103699"/>
              </a:lnSpc>
            </a:pPr>
            <a:r>
              <a:rPr sz="1400" dirty="0">
                <a:latin typeface="Arial MT"/>
                <a:cs typeface="Arial MT"/>
              </a:rPr>
              <a:t>Manthan,The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Nukkad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Natak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Society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Bharati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college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never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failed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raise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their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voice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spreading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awareness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among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people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and </a:t>
            </a:r>
            <a:r>
              <a:rPr sz="1400" spc="-10" dirty="0">
                <a:latin typeface="Arial MT"/>
                <a:cs typeface="Arial MT"/>
              </a:rPr>
              <a:t>enlightening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youth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social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causes.</a:t>
            </a:r>
            <a:endParaRPr sz="1400">
              <a:latin typeface="Arial MT"/>
              <a:cs typeface="Arial MT"/>
            </a:endParaRPr>
          </a:p>
          <a:p>
            <a:pPr marL="88900" marR="300990">
              <a:lnSpc>
                <a:spcPct val="104299"/>
              </a:lnSpc>
              <a:spcBef>
                <a:spcPts val="770"/>
              </a:spcBef>
            </a:pPr>
            <a:r>
              <a:rPr sz="1400" dirty="0">
                <a:latin typeface="Arial MT"/>
                <a:cs typeface="Arial MT"/>
              </a:rPr>
              <a:t>MANTHAN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wants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nothing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more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support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community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through opportunities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gather,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reconnect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with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greater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circle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exist</a:t>
            </a:r>
            <a:r>
              <a:rPr sz="1400" spc="-25" dirty="0">
                <a:latin typeface="Arial MT"/>
                <a:cs typeface="Arial MT"/>
              </a:rPr>
              <a:t> in.</a:t>
            </a:r>
            <a:endParaRPr sz="1400">
              <a:latin typeface="Arial MT"/>
              <a:cs typeface="Arial MT"/>
            </a:endParaRPr>
          </a:p>
          <a:p>
            <a:pPr marL="88900" marR="153670">
              <a:lnSpc>
                <a:spcPct val="104200"/>
              </a:lnSpc>
              <a:spcBef>
                <a:spcPts val="765"/>
              </a:spcBef>
            </a:pPr>
            <a:r>
              <a:rPr sz="1400" dirty="0">
                <a:latin typeface="Arial MT"/>
                <a:cs typeface="Arial MT"/>
              </a:rPr>
              <a:t>As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new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year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approaches,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take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moment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reflect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everything </a:t>
            </a:r>
            <a:r>
              <a:rPr sz="1400" dirty="0">
                <a:latin typeface="Arial MT"/>
                <a:cs typeface="Arial MT"/>
              </a:rPr>
              <a:t>our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team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accomplished</a:t>
            </a:r>
            <a:r>
              <a:rPr sz="1500" dirty="0">
                <a:latin typeface="Arial MT"/>
                <a:cs typeface="Arial MT"/>
              </a:rPr>
              <a:t>.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This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tribute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dedication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and </a:t>
            </a:r>
            <a:r>
              <a:rPr sz="1400" dirty="0">
                <a:latin typeface="Arial MT"/>
                <a:cs typeface="Arial MT"/>
              </a:rPr>
              <a:t>innovation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shown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by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our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team.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1400">
              <a:latin typeface="Arial MT"/>
              <a:cs typeface="Arial MT"/>
            </a:endParaRPr>
          </a:p>
          <a:p>
            <a:pPr marL="889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1.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RED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LIGHT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ON,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GAADI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OFF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ACT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[16</a:t>
            </a:r>
            <a:r>
              <a:rPr sz="1575" b="1" baseline="31746" dirty="0">
                <a:latin typeface="Arial"/>
                <a:cs typeface="Arial"/>
              </a:rPr>
              <a:t>TH</a:t>
            </a:r>
            <a:r>
              <a:rPr sz="1575" b="1" spc="187" baseline="31746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NOVEMBER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2022]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60"/>
              </a:spcBef>
            </a:pPr>
            <a:endParaRPr sz="1600">
              <a:latin typeface="Arial"/>
              <a:cs typeface="Arial"/>
            </a:endParaRPr>
          </a:p>
          <a:p>
            <a:pPr marL="546100" marR="169545">
              <a:lnSpc>
                <a:spcPct val="103600"/>
              </a:lnSpc>
            </a:pPr>
            <a:r>
              <a:rPr sz="1400" dirty="0">
                <a:latin typeface="Arial MT"/>
                <a:cs typeface="Arial MT"/>
              </a:rPr>
              <a:t>On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16</a:t>
            </a:r>
            <a:r>
              <a:rPr sz="1350" baseline="30864" dirty="0">
                <a:latin typeface="Arial MT"/>
                <a:cs typeface="Arial MT"/>
              </a:rPr>
              <a:t>th</a:t>
            </a:r>
            <a:r>
              <a:rPr sz="1350" spc="157" baseline="3086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November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2022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Manthan,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 Nukkad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Natak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Society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of </a:t>
            </a:r>
            <a:r>
              <a:rPr sz="1400" dirty="0">
                <a:latin typeface="Arial MT"/>
                <a:cs typeface="Arial MT"/>
              </a:rPr>
              <a:t>Bharati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college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collaborated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with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Palaash,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eco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club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Bharati </a:t>
            </a:r>
            <a:r>
              <a:rPr sz="1400" dirty="0">
                <a:latin typeface="Arial MT"/>
                <a:cs typeface="Arial MT"/>
              </a:rPr>
              <a:t>college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performed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streetplay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“RED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LIGHT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GAADI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OFF”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order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spread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awareness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traffic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rules.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The </a:t>
            </a:r>
            <a:r>
              <a:rPr sz="1400" spc="-10" dirty="0">
                <a:latin typeface="Arial MT"/>
                <a:cs typeface="Arial MT"/>
              </a:rPr>
              <a:t>aforementioned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initiative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was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taken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up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by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Delhi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government.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400">
              <a:latin typeface="Arial MT"/>
              <a:cs typeface="Arial MT"/>
            </a:endParaRPr>
          </a:p>
          <a:p>
            <a:pPr marL="546100" marR="392430">
              <a:lnSpc>
                <a:spcPct val="103800"/>
              </a:lnSpc>
            </a:pPr>
            <a:r>
              <a:rPr sz="1400" dirty="0">
                <a:latin typeface="Arial MT"/>
                <a:cs typeface="Arial MT"/>
              </a:rPr>
              <a:t>As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name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“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RED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LIGHT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ON,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GAADI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OFF”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itself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specifies,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it </a:t>
            </a:r>
            <a:r>
              <a:rPr sz="1400" dirty="0">
                <a:latin typeface="Arial MT"/>
                <a:cs typeface="Arial MT"/>
              </a:rPr>
              <a:t>requires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drivers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turn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off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their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ignition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when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traffic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light </a:t>
            </a:r>
            <a:r>
              <a:rPr sz="1400" dirty="0">
                <a:latin typeface="Arial MT"/>
                <a:cs typeface="Arial MT"/>
              </a:rPr>
              <a:t>turns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red.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initiative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was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proposed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2020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keeping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mind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rising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pollution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levels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city.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400">
              <a:latin typeface="Arial MT"/>
              <a:cs typeface="Arial MT"/>
            </a:endParaRPr>
          </a:p>
          <a:p>
            <a:pPr marL="546100" marR="219710">
              <a:lnSpc>
                <a:spcPct val="104500"/>
              </a:lnSpc>
            </a:pP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members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society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also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received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certificates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merit </a:t>
            </a:r>
            <a:r>
              <a:rPr sz="1400" dirty="0">
                <a:latin typeface="Arial MT"/>
                <a:cs typeface="Arial MT"/>
              </a:rPr>
              <a:t>from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eco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club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appreciation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performing</a:t>
            </a:r>
            <a:r>
              <a:rPr sz="1400" spc="-10" dirty="0">
                <a:latin typeface="Arial MT"/>
                <a:cs typeface="Arial MT"/>
              </a:rPr>
              <a:t> wonderfully.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204" y="4633975"/>
            <a:ext cx="5800725" cy="484124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63500" marR="298450" indent="146050">
              <a:lnSpc>
                <a:spcPct val="103699"/>
              </a:lnSpc>
              <a:spcBef>
                <a:spcPts val="30"/>
              </a:spcBef>
              <a:tabLst>
                <a:tab pos="505459" algn="l"/>
              </a:tabLst>
            </a:pPr>
            <a:r>
              <a:rPr sz="1400" dirty="0">
                <a:latin typeface="Arial MT"/>
                <a:cs typeface="Arial MT"/>
              </a:rPr>
              <a:t>On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10</a:t>
            </a:r>
            <a:r>
              <a:rPr sz="1350" baseline="30864" dirty="0">
                <a:latin typeface="Arial MT"/>
                <a:cs typeface="Arial MT"/>
              </a:rPr>
              <a:t>th</a:t>
            </a:r>
            <a:r>
              <a:rPr sz="1350" spc="44" baseline="3086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April,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2023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event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occurred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without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any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setbacks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from </a:t>
            </a:r>
            <a:r>
              <a:rPr sz="1400" spc="-10" dirty="0">
                <a:latin typeface="Arial MT"/>
                <a:cs typeface="Arial MT"/>
              </a:rPr>
              <a:t>felicitating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our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guest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Mr.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Rohit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Tripathi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who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well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know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TV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actor </a:t>
            </a:r>
            <a:r>
              <a:rPr sz="1400" spc="-25" dirty="0">
                <a:latin typeface="Arial MT"/>
                <a:cs typeface="Arial MT"/>
              </a:rPr>
              <a:t>and</a:t>
            </a:r>
            <a:r>
              <a:rPr sz="1400" dirty="0">
                <a:latin typeface="Arial MT"/>
                <a:cs typeface="Arial MT"/>
              </a:rPr>
              <a:t>	has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been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seen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movie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‘Shubh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Mangal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Zyaada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Savdhaan’ </a:t>
            </a:r>
            <a:r>
              <a:rPr sz="1400" spc="-20" dirty="0">
                <a:latin typeface="Arial MT"/>
                <a:cs typeface="Arial MT"/>
              </a:rPr>
              <a:t>recently.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also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worked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with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National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School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Drama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has </a:t>
            </a:r>
            <a:r>
              <a:rPr sz="1400" dirty="0">
                <a:latin typeface="Arial MT"/>
                <a:cs typeface="Arial MT"/>
              </a:rPr>
              <a:t>received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fellowship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award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theatre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from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Ministry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Culture, </a:t>
            </a:r>
            <a:r>
              <a:rPr sz="1400" dirty="0">
                <a:latin typeface="Arial MT"/>
                <a:cs typeface="Arial MT"/>
              </a:rPr>
              <a:t>Government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India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400">
              <a:latin typeface="Arial MT"/>
              <a:cs typeface="Arial MT"/>
            </a:endParaRPr>
          </a:p>
          <a:p>
            <a:pPr marL="63500" marR="30480">
              <a:lnSpc>
                <a:spcPct val="102899"/>
              </a:lnSpc>
            </a:pP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competition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began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from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common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call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which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became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very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spirit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event.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call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literally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raised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goosebumps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whoever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heard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it.</a:t>
            </a:r>
            <a:endParaRPr sz="1400">
              <a:latin typeface="Arial MT"/>
              <a:cs typeface="Arial MT"/>
            </a:endParaRPr>
          </a:p>
          <a:p>
            <a:pPr marL="63500" marR="48895">
              <a:lnSpc>
                <a:spcPct val="103600"/>
              </a:lnSpc>
              <a:spcBef>
                <a:spcPts val="15"/>
              </a:spcBef>
            </a:pP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enthusiasm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 energy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were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incomparable.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All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teams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came </a:t>
            </a:r>
            <a:r>
              <a:rPr sz="1400" dirty="0">
                <a:latin typeface="Arial MT"/>
                <a:cs typeface="Arial MT"/>
              </a:rPr>
              <a:t>forward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together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grabbed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everyone’s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attention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with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their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energy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and </a:t>
            </a:r>
            <a:r>
              <a:rPr sz="1400" dirty="0">
                <a:latin typeface="Arial MT"/>
                <a:cs typeface="Arial MT"/>
              </a:rPr>
              <a:t>recitation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power.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400">
              <a:latin typeface="Arial MT"/>
              <a:cs typeface="Arial MT"/>
            </a:endParaRPr>
          </a:p>
          <a:p>
            <a:pPr marL="63500" marR="95250">
              <a:lnSpc>
                <a:spcPct val="103600"/>
              </a:lnSpc>
            </a:pP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teams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performed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their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nukkad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natak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various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social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issues</a:t>
            </a:r>
            <a:r>
              <a:rPr sz="1400" spc="-20" dirty="0">
                <a:latin typeface="Arial MT"/>
                <a:cs typeface="Arial MT"/>
              </a:rPr>
              <a:t> that </a:t>
            </a:r>
            <a:r>
              <a:rPr sz="1400" dirty="0">
                <a:latin typeface="Arial MT"/>
                <a:cs typeface="Arial MT"/>
              </a:rPr>
              <a:t>introduced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audience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many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existing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issues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societies</a:t>
            </a:r>
            <a:r>
              <a:rPr sz="1400" spc="-20" dirty="0">
                <a:latin typeface="Arial MT"/>
                <a:cs typeface="Arial MT"/>
              </a:rPr>
              <a:t> that </a:t>
            </a:r>
            <a:r>
              <a:rPr sz="1400" dirty="0">
                <a:latin typeface="Arial MT"/>
                <a:cs typeface="Arial MT"/>
              </a:rPr>
              <a:t>they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didn’t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even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know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about.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performances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started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11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am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and </a:t>
            </a:r>
            <a:r>
              <a:rPr sz="1400" dirty="0">
                <a:latin typeface="Arial MT"/>
                <a:cs typeface="Arial MT"/>
              </a:rPr>
              <a:t>every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team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was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allowed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perform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maximum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25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minutes.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event </a:t>
            </a:r>
            <a:r>
              <a:rPr sz="1400" dirty="0">
                <a:latin typeface="Arial MT"/>
                <a:cs typeface="Arial MT"/>
              </a:rPr>
              <a:t>ended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by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4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pm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event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ended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with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announcement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results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distribution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cash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prizes,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gift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hampers,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trophies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well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the</a:t>
            </a:r>
            <a:r>
              <a:rPr sz="1400" dirty="0">
                <a:latin typeface="Arial MT"/>
                <a:cs typeface="Arial MT"/>
              </a:rPr>
              <a:t> merit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participation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certificates.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914399"/>
            <a:ext cx="4220591" cy="31851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139443"/>
            <a:ext cx="2819146" cy="21145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40403" y="1134998"/>
            <a:ext cx="2388362" cy="21189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1600" y="3490848"/>
            <a:ext cx="2773299" cy="32829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02303" y="3497198"/>
            <a:ext cx="2426843" cy="327469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71600" y="7010653"/>
            <a:ext cx="5211318" cy="152018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0452" y="886713"/>
            <a:ext cx="381698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SOCIAL</a:t>
            </a:r>
            <a:r>
              <a:rPr sz="1600" b="1" i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MEDIA</a:t>
            </a:r>
            <a:r>
              <a:rPr sz="1600" b="1" i="1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HANDLE</a:t>
            </a:r>
            <a:r>
              <a:rPr sz="1600" b="1" i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1600" b="1" i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MANTHAN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88135" y="1798446"/>
            <a:ext cx="5050155" cy="76847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41300" marR="66675" indent="-228600">
              <a:lnSpc>
                <a:spcPct val="102899"/>
              </a:lnSpc>
              <a:spcBef>
                <a:spcPts val="40"/>
              </a:spcBef>
              <a:buClr>
                <a:srgbClr val="000000"/>
              </a:buClr>
              <a:buFont typeface="Symbol"/>
              <a:buChar char=""/>
              <a:tabLst>
                <a:tab pos="241300" algn="l"/>
              </a:tabLst>
            </a:pP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"/>
              </a:rPr>
              <a:t>https://www.instagram.com/tv/ClHJOFsjW6R/?igshid=YmMy</a:t>
            </a:r>
            <a:r>
              <a:rPr sz="1400" spc="-10" dirty="0">
                <a:solidFill>
                  <a:srgbClr val="0462C1"/>
                </a:solidFill>
                <a:latin typeface="Arial MT"/>
                <a:cs typeface="Arial MT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"/>
              </a:rPr>
              <a:t>MTA2M2Y=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15"/>
              </a:spcBef>
              <a:buFont typeface="Symbol"/>
              <a:buChar char=""/>
            </a:pPr>
            <a:endParaRPr sz="1400">
              <a:latin typeface="Arial MT"/>
              <a:cs typeface="Arial MT"/>
            </a:endParaRPr>
          </a:p>
          <a:p>
            <a:pPr marL="241300" marR="5080" indent="-228600">
              <a:lnSpc>
                <a:spcPct val="104299"/>
              </a:lnSpc>
              <a:spcBef>
                <a:spcPts val="5"/>
              </a:spcBef>
              <a:buClr>
                <a:srgbClr val="000000"/>
              </a:buClr>
              <a:buFont typeface="Symbol"/>
              <a:buChar char=""/>
              <a:tabLst>
                <a:tab pos="241300" algn="l"/>
              </a:tabLst>
            </a:pP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3"/>
              </a:rPr>
              <a:t>https://www.instagram.com/reel/CldHIJgDEKm/?igshid=YmM</a:t>
            </a:r>
            <a:r>
              <a:rPr sz="1400" spc="-10" dirty="0">
                <a:solidFill>
                  <a:srgbClr val="0462C1"/>
                </a:solidFill>
                <a:latin typeface="Arial MT"/>
                <a:cs typeface="Arial MT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3"/>
              </a:rPr>
              <a:t>yMTA2M2Y=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85"/>
              </a:spcBef>
              <a:buFont typeface="Symbol"/>
              <a:buChar char=""/>
            </a:pPr>
            <a:endParaRPr sz="1400">
              <a:latin typeface="Arial MT"/>
              <a:cs typeface="Arial MT"/>
            </a:endParaRPr>
          </a:p>
          <a:p>
            <a:pPr marL="241300" marR="13335" indent="-228600">
              <a:lnSpc>
                <a:spcPct val="104299"/>
              </a:lnSpc>
              <a:spcBef>
                <a:spcPts val="5"/>
              </a:spcBef>
              <a:buClr>
                <a:srgbClr val="000000"/>
              </a:buClr>
              <a:buFont typeface="Symbol"/>
              <a:buChar char=""/>
              <a:tabLst>
                <a:tab pos="241300" algn="l"/>
              </a:tabLst>
            </a:pP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4"/>
              </a:rPr>
              <a:t>https://www.instagram.com/p/ClocLIAyG5I/?igshid=YmMyMT</a:t>
            </a:r>
            <a:r>
              <a:rPr sz="1400" spc="-10" dirty="0">
                <a:solidFill>
                  <a:srgbClr val="0462C1"/>
                </a:solidFill>
                <a:latin typeface="Arial MT"/>
                <a:cs typeface="Arial MT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4"/>
              </a:rPr>
              <a:t>A2M2Y=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90"/>
              </a:spcBef>
              <a:buFont typeface="Symbol"/>
              <a:buChar char=""/>
            </a:pPr>
            <a:endParaRPr sz="1400">
              <a:latin typeface="Arial MT"/>
              <a:cs typeface="Arial MT"/>
            </a:endParaRPr>
          </a:p>
          <a:p>
            <a:pPr marL="241300" marR="26670" indent="-228600">
              <a:lnSpc>
                <a:spcPct val="104299"/>
              </a:lnSpc>
              <a:buClr>
                <a:srgbClr val="000000"/>
              </a:buClr>
              <a:buFont typeface="Symbol"/>
              <a:buChar char=""/>
              <a:tabLst>
                <a:tab pos="241300" algn="l"/>
              </a:tabLst>
            </a:pP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5"/>
              </a:rPr>
              <a:t>https://www.instagram.com/reel/Cn_ZIHcj130/?igshid=YmMy</a:t>
            </a:r>
            <a:r>
              <a:rPr sz="1400" spc="-10" dirty="0">
                <a:solidFill>
                  <a:srgbClr val="0462C1"/>
                </a:solidFill>
                <a:latin typeface="Arial MT"/>
                <a:cs typeface="Arial MT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5"/>
              </a:rPr>
              <a:t>MTA2M2Y=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5"/>
              </a:spcBef>
              <a:buFont typeface="Symbol"/>
              <a:buChar char=""/>
            </a:pPr>
            <a:endParaRPr sz="140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240665" algn="l"/>
              </a:tabLst>
            </a:pP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6"/>
              </a:rPr>
              <a:t>https://www.instagram.com/reel/CrLnEQ7MV2-</a:t>
            </a:r>
            <a:endParaRPr sz="1400">
              <a:latin typeface="Arial MT"/>
              <a:cs typeface="Arial MT"/>
            </a:endParaRPr>
          </a:p>
          <a:p>
            <a:pPr marL="241300">
              <a:lnSpc>
                <a:spcPct val="100000"/>
              </a:lnSpc>
              <a:spcBef>
                <a:spcPts val="75"/>
              </a:spcBef>
            </a:pP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6"/>
              </a:rPr>
              <a:t>/?igshid=YmMyMTA2M2Y=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400">
              <a:latin typeface="Arial MT"/>
              <a:cs typeface="Arial MT"/>
            </a:endParaRPr>
          </a:p>
          <a:p>
            <a:pPr marL="241300" marR="19685" indent="-228600">
              <a:lnSpc>
                <a:spcPct val="104400"/>
              </a:lnSpc>
              <a:buClr>
                <a:srgbClr val="000000"/>
              </a:buClr>
              <a:buFont typeface="Symbol"/>
              <a:buChar char=""/>
              <a:tabLst>
                <a:tab pos="241300" algn="l"/>
              </a:tabLst>
            </a:pP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7"/>
              </a:rPr>
              <a:t>https://www.instagram.com/p/Cpu99hLv2sb/?igshid=YmMyM</a:t>
            </a:r>
            <a:r>
              <a:rPr sz="1400" spc="-10" dirty="0">
                <a:solidFill>
                  <a:srgbClr val="0462C1"/>
                </a:solidFill>
                <a:latin typeface="Arial MT"/>
                <a:cs typeface="Arial MT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7"/>
              </a:rPr>
              <a:t>TA2M2Y=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65"/>
              </a:spcBef>
              <a:buFont typeface="Symbol"/>
              <a:buChar char=""/>
            </a:pPr>
            <a:endParaRPr sz="1400">
              <a:latin typeface="Arial MT"/>
              <a:cs typeface="Arial MT"/>
            </a:endParaRPr>
          </a:p>
          <a:p>
            <a:pPr marL="241300" marR="40640" indent="-228600">
              <a:lnSpc>
                <a:spcPct val="104299"/>
              </a:lnSpc>
              <a:buClr>
                <a:srgbClr val="000000"/>
              </a:buClr>
              <a:buFont typeface="Symbol"/>
              <a:buChar char=""/>
              <a:tabLst>
                <a:tab pos="241300" algn="l"/>
              </a:tabLst>
            </a:pP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8"/>
              </a:rPr>
              <a:t>https://www.instagram.com/p/Cntf7SIyBUi/?igshid=YmMyMT</a:t>
            </a:r>
            <a:r>
              <a:rPr sz="1400" spc="-10" dirty="0">
                <a:solidFill>
                  <a:srgbClr val="0462C1"/>
                </a:solidFill>
                <a:latin typeface="Arial MT"/>
                <a:cs typeface="Arial MT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8"/>
              </a:rPr>
              <a:t>A2M2Y=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40"/>
              </a:spcBef>
              <a:buFont typeface="Symbol"/>
              <a:buChar char=""/>
            </a:pPr>
            <a:endParaRPr sz="1400">
              <a:latin typeface="Arial MT"/>
              <a:cs typeface="Arial MT"/>
            </a:endParaRPr>
          </a:p>
          <a:p>
            <a:pPr marL="241300" marR="43815" indent="-228600">
              <a:lnSpc>
                <a:spcPct val="102899"/>
              </a:lnSpc>
              <a:buClr>
                <a:srgbClr val="000000"/>
              </a:buClr>
              <a:buFont typeface="Symbol"/>
              <a:buChar char=""/>
              <a:tabLst>
                <a:tab pos="241300" algn="l"/>
              </a:tabLst>
            </a:pP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9"/>
              </a:rPr>
              <a:t>https://www.instagram.com/p/ClEHbmQSNBO/?igshid=YmM</a:t>
            </a:r>
            <a:r>
              <a:rPr sz="1400" spc="-10" dirty="0">
                <a:solidFill>
                  <a:srgbClr val="0462C1"/>
                </a:solidFill>
                <a:latin typeface="Arial MT"/>
                <a:cs typeface="Arial MT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9"/>
              </a:rPr>
              <a:t>yMTA2M2Y=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15"/>
              </a:spcBef>
              <a:buFont typeface="Symbol"/>
              <a:buChar char=""/>
            </a:pPr>
            <a:endParaRPr sz="1400">
              <a:latin typeface="Arial MT"/>
              <a:cs typeface="Arial MT"/>
            </a:endParaRPr>
          </a:p>
          <a:p>
            <a:pPr marL="241300" marR="56515" indent="-228600">
              <a:lnSpc>
                <a:spcPct val="104299"/>
              </a:lnSpc>
              <a:buClr>
                <a:srgbClr val="000000"/>
              </a:buClr>
              <a:buFont typeface="Symbol"/>
              <a:buChar char=""/>
              <a:tabLst>
                <a:tab pos="241300" algn="l"/>
              </a:tabLst>
            </a:pP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0"/>
              </a:rPr>
              <a:t>https://www.instagram.com/reel/CoPoS1Zjkn5/?igshid=YmM</a:t>
            </a:r>
            <a:r>
              <a:rPr sz="1400" spc="-10" dirty="0">
                <a:solidFill>
                  <a:srgbClr val="0462C1"/>
                </a:solidFill>
                <a:latin typeface="Arial MT"/>
                <a:cs typeface="Arial MT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0"/>
              </a:rPr>
              <a:t>yMTA2M2Y=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400">
              <a:latin typeface="Arial MT"/>
              <a:cs typeface="Arial MT"/>
            </a:endParaRPr>
          </a:p>
          <a:p>
            <a:pPr marL="15240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FOR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MORE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DETAILS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CONTACT:</a:t>
            </a:r>
            <a:endParaRPr sz="1400">
              <a:latin typeface="Arial MT"/>
              <a:cs typeface="Arial MT"/>
            </a:endParaRPr>
          </a:p>
          <a:p>
            <a:pPr marL="67310">
              <a:lnSpc>
                <a:spcPct val="100000"/>
              </a:lnSpc>
              <a:spcBef>
                <a:spcPts val="880"/>
              </a:spcBef>
            </a:pPr>
            <a:r>
              <a:rPr sz="11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1"/>
              </a:rPr>
              <a:t>manthannukkadnataksociety@gmail.com</a:t>
            </a:r>
            <a:endParaRPr sz="1100">
              <a:latin typeface="Arial MT"/>
              <a:cs typeface="Arial MT"/>
            </a:endParaRPr>
          </a:p>
          <a:p>
            <a:pPr marL="82550">
              <a:lnSpc>
                <a:spcPct val="100000"/>
              </a:lnSpc>
              <a:spcBef>
                <a:spcPts val="885"/>
              </a:spcBef>
            </a:pPr>
            <a:r>
              <a:rPr sz="11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https://instagram.com/manthannukkadnataksoc?igshid=YmMyMTA2M2Y=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8575" y="880617"/>
            <a:ext cx="4774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20" dirty="0">
                <a:solidFill>
                  <a:srgbClr val="2D74B5"/>
                </a:solidFill>
                <a:uFill>
                  <a:solidFill>
                    <a:srgbClr val="2D74B5"/>
                  </a:solidFill>
                </a:uFill>
                <a:latin typeface="Arial"/>
                <a:cs typeface="Arial"/>
              </a:rPr>
              <a:t>ANNUAL</a:t>
            </a:r>
            <a:r>
              <a:rPr sz="1800" b="1" u="sng" spc="-105" dirty="0">
                <a:solidFill>
                  <a:srgbClr val="2D74B5"/>
                </a:solidFill>
                <a:uFill>
                  <a:solidFill>
                    <a:srgbClr val="2D74B5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solidFill>
                  <a:srgbClr val="2D74B5"/>
                </a:solidFill>
                <a:uFill>
                  <a:solidFill>
                    <a:srgbClr val="2D74B5"/>
                  </a:solidFill>
                </a:uFill>
                <a:latin typeface="Arial"/>
                <a:cs typeface="Arial"/>
              </a:rPr>
              <a:t>ATTENDANCE</a:t>
            </a:r>
            <a:r>
              <a:rPr sz="1800" b="1" u="sng" spc="-50" dirty="0">
                <a:solidFill>
                  <a:srgbClr val="2D74B5"/>
                </a:solidFill>
                <a:uFill>
                  <a:solidFill>
                    <a:srgbClr val="2D74B5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2D74B5"/>
                </a:solidFill>
                <a:uFill>
                  <a:solidFill>
                    <a:srgbClr val="2D74B5"/>
                  </a:solidFill>
                </a:uFill>
                <a:latin typeface="Arial"/>
                <a:cs typeface="Arial"/>
              </a:rPr>
              <a:t>REPORT</a:t>
            </a:r>
            <a:r>
              <a:rPr sz="1800" b="1" u="sng" spc="-55" dirty="0">
                <a:solidFill>
                  <a:srgbClr val="2D74B5"/>
                </a:solidFill>
                <a:uFill>
                  <a:solidFill>
                    <a:srgbClr val="2D74B5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2D74B5"/>
                </a:solidFill>
                <a:uFill>
                  <a:solidFill>
                    <a:srgbClr val="2D74B5"/>
                  </a:solidFill>
                </a:uFill>
                <a:latin typeface="Arial"/>
                <a:cs typeface="Arial"/>
              </a:rPr>
              <a:t>2022-</a:t>
            </a:r>
            <a:r>
              <a:rPr sz="1800" b="1" u="sng" spc="-20" dirty="0">
                <a:solidFill>
                  <a:srgbClr val="2D74B5"/>
                </a:solidFill>
                <a:uFill>
                  <a:solidFill>
                    <a:srgbClr val="2D74B5"/>
                  </a:solidFill>
                </a:uFill>
                <a:latin typeface="Arial"/>
                <a:cs typeface="Arial"/>
              </a:rPr>
              <a:t>2023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5560" y="1826386"/>
          <a:ext cx="5817870" cy="7465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4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9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3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9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83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4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9065">
                <a:tc>
                  <a:txBody>
                    <a:bodyPr/>
                    <a:lstStyle/>
                    <a:p>
                      <a:pPr marL="76200">
                        <a:lnSpc>
                          <a:spcPts val="1000"/>
                        </a:lnSpc>
                      </a:pP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MEMBERS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T w="19050">
                      <a:solidFill>
                        <a:srgbClr val="F4AF83"/>
                      </a:solidFill>
                      <a:prstDash val="solid"/>
                    </a:lnT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000"/>
                        </a:lnSpc>
                      </a:pPr>
                      <a:r>
                        <a:rPr sz="900" spc="-25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RED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19050">
                      <a:solidFill>
                        <a:srgbClr val="F4AF83"/>
                      </a:solidFill>
                      <a:prstDash val="solid"/>
                    </a:lnT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19050">
                      <a:solidFill>
                        <a:srgbClr val="F4AF83"/>
                      </a:solidFill>
                      <a:prstDash val="solid"/>
                    </a:lnT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19050">
                      <a:solidFill>
                        <a:srgbClr val="F4AF83"/>
                      </a:solidFill>
                      <a:prstDash val="solid"/>
                    </a:lnT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000"/>
                        </a:lnSpc>
                      </a:pP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FLAKES’23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19050">
                      <a:solidFill>
                        <a:srgbClr val="F4AF83"/>
                      </a:solidFill>
                      <a:prstDash val="solid"/>
                    </a:lnT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000"/>
                        </a:lnSpc>
                      </a:pP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RAGGING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19050">
                      <a:solidFill>
                        <a:srgbClr val="F4AF83"/>
                      </a:solidFill>
                      <a:prstDash val="solid"/>
                    </a:lnT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00"/>
                        </a:lnSpc>
                      </a:pP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TAMAASHEBAAZI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19050">
                      <a:solidFill>
                        <a:srgbClr val="F4AF83"/>
                      </a:solidFill>
                      <a:prstDash val="solid"/>
                    </a:lnT>
                    <a:solidFill>
                      <a:srgbClr val="FAE3D4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19050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pPr marL="76200" marR="133350">
                        <a:lnSpc>
                          <a:spcPts val="1030"/>
                        </a:lnSpc>
                        <a:spcBef>
                          <a:spcPts val="20"/>
                        </a:spcBef>
                      </a:pPr>
                      <a:r>
                        <a:rPr sz="900" spc="-25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OF </a:t>
                      </a: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SOCIETY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R w="3175">
                      <a:solidFill>
                        <a:srgbClr val="F4AF83"/>
                      </a:solidFill>
                      <a:prstDash val="solid"/>
                    </a:ln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56515">
                        <a:lnSpc>
                          <a:spcPts val="1030"/>
                        </a:lnSpc>
                      </a:pP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LIGHT </a:t>
                      </a:r>
                      <a:r>
                        <a:rPr sz="900" spc="-25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ON </a:t>
                      </a: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GAADI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57150">
                        <a:lnSpc>
                          <a:spcPts val="1030"/>
                        </a:lnSpc>
                        <a:spcBef>
                          <a:spcPts val="235"/>
                        </a:spcBef>
                      </a:pP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AUDITIONS </a:t>
                      </a:r>
                      <a:r>
                        <a:rPr sz="90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2023-</a:t>
                      </a:r>
                      <a:r>
                        <a:rPr sz="900" spc="-2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2023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53975">
                        <a:lnSpc>
                          <a:spcPts val="1030"/>
                        </a:lnSpc>
                        <a:spcBef>
                          <a:spcPts val="20"/>
                        </a:spcBef>
                      </a:pPr>
                      <a:r>
                        <a:rPr sz="900" spc="-2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ORIENTATION </a:t>
                      </a: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PROGRAMME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142240">
                        <a:lnSpc>
                          <a:spcPts val="1030"/>
                        </a:lnSpc>
                        <a:spcBef>
                          <a:spcPts val="20"/>
                        </a:spcBef>
                      </a:pP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SOCIETY </a:t>
                      </a:r>
                      <a:r>
                        <a:rPr sz="900" spc="-2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FEST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53975">
                        <a:lnSpc>
                          <a:spcPts val="1030"/>
                        </a:lnSpc>
                        <a:spcBef>
                          <a:spcPts val="20"/>
                        </a:spcBef>
                      </a:pP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AWARENESS </a:t>
                      </a:r>
                      <a:r>
                        <a:rPr sz="900" spc="-25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ACT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116205">
                        <a:lnSpc>
                          <a:spcPts val="1030"/>
                        </a:lnSpc>
                        <a:spcBef>
                          <a:spcPts val="20"/>
                        </a:spcBef>
                      </a:pPr>
                      <a:r>
                        <a:rPr sz="90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ANNUAL</a:t>
                      </a:r>
                      <a:r>
                        <a:rPr sz="900" spc="-45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2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FEST </a:t>
                      </a: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(ABHIVYAKTI’23)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solidFill>
                      <a:srgbClr val="FAE3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19050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sz="900" spc="-25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OFF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solidFill>
                      <a:srgbClr val="FAE3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19050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60"/>
                        </a:lnSpc>
                      </a:pPr>
                      <a:r>
                        <a:rPr sz="900" spc="-25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ACT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19050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marL="76200" marR="99060">
                        <a:lnSpc>
                          <a:spcPts val="1030"/>
                        </a:lnSpc>
                      </a:pP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Suhani Sabharwal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9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9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9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9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9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9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9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9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76200">
                        <a:lnSpc>
                          <a:spcPts val="1010"/>
                        </a:lnSpc>
                      </a:pP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Tanu</a:t>
                      </a:r>
                      <a:r>
                        <a:rPr sz="9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25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Rao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9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76200">
                        <a:lnSpc>
                          <a:spcPts val="1010"/>
                        </a:lnSpc>
                      </a:pP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Vanshika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9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marL="76200">
                        <a:lnSpc>
                          <a:spcPts val="985"/>
                        </a:lnSpc>
                      </a:pP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Lipsa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76200">
                        <a:lnSpc>
                          <a:spcPts val="1005"/>
                        </a:lnSpc>
                      </a:pP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Raghunath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9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9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9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9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9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9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9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76200">
                        <a:lnSpc>
                          <a:spcPts val="1010"/>
                        </a:lnSpc>
                      </a:pPr>
                      <a:r>
                        <a:rPr sz="900" spc="-2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Nancy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9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76200">
                        <a:lnSpc>
                          <a:spcPts val="1010"/>
                        </a:lnSpc>
                      </a:pP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Anushka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76200">
                        <a:lnSpc>
                          <a:spcPts val="1010"/>
                        </a:lnSpc>
                      </a:pP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Pragati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marL="76200">
                        <a:lnSpc>
                          <a:spcPts val="1030"/>
                        </a:lnSpc>
                      </a:pPr>
                      <a:r>
                        <a:rPr sz="900" spc="-2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Riya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5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5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5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5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5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76200">
                        <a:lnSpc>
                          <a:spcPts val="1240"/>
                        </a:lnSpc>
                      </a:pPr>
                      <a:r>
                        <a:rPr sz="11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Richa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3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3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76200">
                        <a:lnSpc>
                          <a:spcPts val="1010"/>
                        </a:lnSpc>
                      </a:pP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Drishti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9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5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76200">
                        <a:lnSpc>
                          <a:spcPts val="1010"/>
                        </a:lnSpc>
                      </a:pP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Sujata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9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76200">
                        <a:lnSpc>
                          <a:spcPts val="1265"/>
                        </a:lnSpc>
                      </a:pPr>
                      <a:r>
                        <a:rPr sz="11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Kanishka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76200">
                        <a:lnSpc>
                          <a:spcPts val="1010"/>
                        </a:lnSpc>
                      </a:pP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Khushbu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76200">
                        <a:lnSpc>
                          <a:spcPts val="1010"/>
                        </a:lnSpc>
                      </a:pP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Nivedita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3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3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76200">
                        <a:lnSpc>
                          <a:spcPts val="1010"/>
                        </a:lnSpc>
                      </a:pP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Jagriti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marL="76200">
                        <a:lnSpc>
                          <a:spcPts val="1010"/>
                        </a:lnSpc>
                      </a:pP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Tazeen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5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5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5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5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5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76200">
                        <a:lnSpc>
                          <a:spcPts val="1010"/>
                        </a:lnSpc>
                      </a:pP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Janvi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76200">
                        <a:lnSpc>
                          <a:spcPts val="1010"/>
                        </a:lnSpc>
                      </a:pP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Disha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76200">
                        <a:lnSpc>
                          <a:spcPts val="1010"/>
                        </a:lnSpc>
                      </a:pPr>
                      <a:r>
                        <a:rPr sz="900" spc="-2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Renu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5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marL="76200">
                        <a:lnSpc>
                          <a:spcPts val="1010"/>
                        </a:lnSpc>
                      </a:pP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Srishti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3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3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76200">
                        <a:lnSpc>
                          <a:spcPts val="1150"/>
                        </a:lnSpc>
                      </a:pPr>
                      <a:r>
                        <a:rPr sz="10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Maria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marL="76200" marR="281940">
                        <a:lnSpc>
                          <a:spcPts val="1030"/>
                        </a:lnSpc>
                      </a:pP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Suhani </a:t>
                      </a:r>
                      <a:r>
                        <a:rPr sz="900" spc="-2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Kaur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9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9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9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9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5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9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9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marL="76200">
                        <a:lnSpc>
                          <a:spcPts val="1010"/>
                        </a:lnSpc>
                      </a:pP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Bhavya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5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5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5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5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5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76200">
                        <a:lnSpc>
                          <a:spcPts val="1010"/>
                        </a:lnSpc>
                      </a:pP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Aparna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3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35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76200">
                        <a:lnSpc>
                          <a:spcPts val="1010"/>
                        </a:lnSpc>
                      </a:pP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Parinta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76200">
                        <a:lnSpc>
                          <a:spcPts val="1010"/>
                        </a:lnSpc>
                      </a:pP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Shreya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76200">
                        <a:lnSpc>
                          <a:spcPts val="1010"/>
                        </a:lnSpc>
                      </a:pP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Nandini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3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marL="76200" marR="237490">
                        <a:lnSpc>
                          <a:spcPts val="1030"/>
                        </a:lnSpc>
                      </a:pPr>
                      <a:r>
                        <a:rPr sz="900" spc="-1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Disha Dhingra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9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9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9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9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9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90"/>
                        </a:lnSpc>
                      </a:pPr>
                      <a:r>
                        <a:rPr sz="1400" spc="-50" dirty="0">
                          <a:solidFill>
                            <a:srgbClr val="4471C4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R w="3175">
                      <a:solidFill>
                        <a:srgbClr val="F4AF83"/>
                      </a:solidFill>
                      <a:prstDash val="solid"/>
                    </a:lnR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4AF83"/>
                      </a:solidFill>
                      <a:prstDash val="solid"/>
                    </a:lnL>
                    <a:lnT w="3175">
                      <a:solidFill>
                        <a:srgbClr val="F4AF83"/>
                      </a:solidFill>
                      <a:prstDash val="solid"/>
                    </a:lnT>
                    <a:lnB w="3175">
                      <a:solidFill>
                        <a:srgbClr val="F4AF8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6358" y="1524127"/>
            <a:ext cx="3851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MANTHAN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CORE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TEAM: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2022-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2023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9535" y="6295157"/>
            <a:ext cx="5236845" cy="42354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400" dirty="0">
                <a:latin typeface="Arial MT"/>
                <a:cs typeface="Arial MT"/>
              </a:rPr>
              <a:t>(</a:t>
            </a:r>
            <a:r>
              <a:rPr sz="1000" dirty="0">
                <a:latin typeface="Arial MT"/>
                <a:cs typeface="Arial MT"/>
              </a:rPr>
              <a:t>From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</a:t>
            </a:r>
            <a:r>
              <a:rPr sz="1000" spc="-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R,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top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row</a:t>
            </a:r>
            <a:r>
              <a:rPr sz="1000" spc="2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Riya</a:t>
            </a:r>
            <a:r>
              <a:rPr sz="1000" spc="-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Aggarwal,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lipsa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Raghunath,</a:t>
            </a:r>
            <a:r>
              <a:rPr sz="1000" spc="-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Anushka</a:t>
            </a:r>
            <a:r>
              <a:rPr sz="1000" spc="-10" dirty="0">
                <a:latin typeface="Arial MT"/>
                <a:cs typeface="Arial MT"/>
              </a:rPr>
              <a:t> Dwivedi)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000" dirty="0">
                <a:latin typeface="Arial MT"/>
                <a:cs typeface="Arial MT"/>
              </a:rPr>
              <a:t>(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From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</a:t>
            </a:r>
            <a:r>
              <a:rPr sz="1000" spc="-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R, bottom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row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Vanshika,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Tanu </a:t>
            </a:r>
            <a:r>
              <a:rPr sz="1000" dirty="0">
                <a:latin typeface="Arial MT"/>
                <a:cs typeface="Arial MT"/>
              </a:rPr>
              <a:t>Rao,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Dr.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Bindia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Trivedi,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Suhani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Sabharwal,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Nancy)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9535" y="7111415"/>
            <a:ext cx="2676525" cy="210502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400" dirty="0">
                <a:latin typeface="Arial Black"/>
                <a:cs typeface="Arial Black"/>
              </a:rPr>
              <a:t>CORE</a:t>
            </a:r>
            <a:r>
              <a:rPr sz="1400" spc="-55" dirty="0">
                <a:latin typeface="Arial Black"/>
                <a:cs typeface="Arial Black"/>
              </a:rPr>
              <a:t> </a:t>
            </a:r>
            <a:r>
              <a:rPr sz="1400" spc="-10" dirty="0">
                <a:latin typeface="Arial Black"/>
                <a:cs typeface="Arial Black"/>
              </a:rPr>
              <a:t>MEMBERS:</a:t>
            </a:r>
            <a:endParaRPr sz="1400">
              <a:latin typeface="Arial Black"/>
              <a:cs typeface="Arial Black"/>
            </a:endParaRPr>
          </a:p>
          <a:p>
            <a:pPr marL="469265" indent="-227965">
              <a:lnSpc>
                <a:spcPct val="100000"/>
              </a:lnSpc>
              <a:spcBef>
                <a:spcPts val="685"/>
              </a:spcBef>
              <a:buSzPct val="140000"/>
              <a:buFont typeface="Symbol"/>
              <a:buChar char=""/>
              <a:tabLst>
                <a:tab pos="469265" algn="l"/>
              </a:tabLst>
            </a:pPr>
            <a:r>
              <a:rPr sz="1000" dirty="0">
                <a:latin typeface="Arial MT"/>
                <a:cs typeface="Arial MT"/>
              </a:rPr>
              <a:t>SUHANI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SABHARWAL</a:t>
            </a:r>
            <a:r>
              <a:rPr sz="1000" spc="-6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[PRESIDENT]</a:t>
            </a:r>
            <a:endParaRPr sz="1000">
              <a:latin typeface="Arial MT"/>
              <a:cs typeface="Arial MT"/>
            </a:endParaRPr>
          </a:p>
          <a:p>
            <a:pPr marL="469265" indent="-227965">
              <a:lnSpc>
                <a:spcPct val="100000"/>
              </a:lnSpc>
              <a:spcBef>
                <a:spcPts val="530"/>
              </a:spcBef>
              <a:buSzPct val="140000"/>
              <a:buFont typeface="Symbol"/>
              <a:buChar char=""/>
              <a:tabLst>
                <a:tab pos="469265" algn="l"/>
              </a:tabLst>
            </a:pPr>
            <a:r>
              <a:rPr sz="1000" spc="-10" dirty="0">
                <a:latin typeface="Arial MT"/>
                <a:cs typeface="Arial MT"/>
              </a:rPr>
              <a:t>TANU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RAO</a:t>
            </a:r>
            <a:r>
              <a:rPr sz="1000" spc="-10" dirty="0">
                <a:latin typeface="Arial MT"/>
                <a:cs typeface="Arial MT"/>
              </a:rPr>
              <a:t> [VICE-PRESIDENT]</a:t>
            </a:r>
            <a:endParaRPr sz="1000">
              <a:latin typeface="Arial MT"/>
              <a:cs typeface="Arial MT"/>
            </a:endParaRPr>
          </a:p>
          <a:p>
            <a:pPr marL="469265" indent="-227965">
              <a:lnSpc>
                <a:spcPct val="100000"/>
              </a:lnSpc>
              <a:spcBef>
                <a:spcPts val="505"/>
              </a:spcBef>
              <a:buSzPct val="140000"/>
              <a:buFont typeface="Symbol"/>
              <a:buChar char=""/>
              <a:tabLst>
                <a:tab pos="469265" algn="l"/>
              </a:tabLst>
            </a:pPr>
            <a:r>
              <a:rPr sz="1000" dirty="0">
                <a:latin typeface="Arial MT"/>
                <a:cs typeface="Arial MT"/>
              </a:rPr>
              <a:t>B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LIPSA</a:t>
            </a:r>
            <a:r>
              <a:rPr sz="1000" spc="-5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RAGHUNATH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[TREASURER]</a:t>
            </a:r>
            <a:endParaRPr sz="1000">
              <a:latin typeface="Arial MT"/>
              <a:cs typeface="Arial MT"/>
            </a:endParaRPr>
          </a:p>
          <a:p>
            <a:pPr marL="469265" indent="-227965">
              <a:lnSpc>
                <a:spcPct val="100000"/>
              </a:lnSpc>
              <a:spcBef>
                <a:spcPts val="505"/>
              </a:spcBef>
              <a:buSzPct val="140000"/>
              <a:buFont typeface="Symbol"/>
              <a:buChar char=""/>
              <a:tabLst>
                <a:tab pos="469265" algn="l"/>
              </a:tabLst>
            </a:pPr>
            <a:r>
              <a:rPr sz="1000" spc="-20" dirty="0">
                <a:latin typeface="Arial MT"/>
                <a:cs typeface="Arial MT"/>
              </a:rPr>
              <a:t>VANSHIKA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[SECRETARY]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buFont typeface="Symbol"/>
              <a:buChar char=""/>
            </a:pP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 Black"/>
                <a:cs typeface="Arial Black"/>
              </a:rPr>
              <a:t>MANTHAN</a:t>
            </a:r>
            <a:r>
              <a:rPr sz="1400" spc="-65" dirty="0">
                <a:latin typeface="Arial Black"/>
                <a:cs typeface="Arial Black"/>
              </a:rPr>
              <a:t> </a:t>
            </a:r>
            <a:r>
              <a:rPr sz="1400" spc="-10" dirty="0">
                <a:latin typeface="Arial Black"/>
                <a:cs typeface="Arial Black"/>
              </a:rPr>
              <a:t>HEADS:</a:t>
            </a:r>
            <a:endParaRPr sz="1400">
              <a:latin typeface="Arial Black"/>
              <a:cs typeface="Arial Black"/>
            </a:endParaRPr>
          </a:p>
          <a:p>
            <a:pPr marL="469265" indent="-227965">
              <a:lnSpc>
                <a:spcPct val="100000"/>
              </a:lnSpc>
              <a:spcBef>
                <a:spcPts val="710"/>
              </a:spcBef>
              <a:buSzPct val="140000"/>
              <a:buFont typeface="Symbol"/>
              <a:buChar char=""/>
              <a:tabLst>
                <a:tab pos="469265" algn="l"/>
              </a:tabLst>
            </a:pPr>
            <a:r>
              <a:rPr sz="1000" dirty="0">
                <a:latin typeface="Arial MT"/>
                <a:cs typeface="Arial MT"/>
              </a:rPr>
              <a:t>NANCY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[SOCIAL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MEDIA</a:t>
            </a:r>
            <a:r>
              <a:rPr sz="1000" spc="-6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HEAD]</a:t>
            </a:r>
            <a:endParaRPr sz="1000">
              <a:latin typeface="Arial MT"/>
              <a:cs typeface="Arial MT"/>
            </a:endParaRPr>
          </a:p>
          <a:p>
            <a:pPr marL="469265" indent="-227965">
              <a:lnSpc>
                <a:spcPct val="100000"/>
              </a:lnSpc>
              <a:spcBef>
                <a:spcPts val="509"/>
              </a:spcBef>
              <a:buSzPct val="140000"/>
              <a:buFont typeface="Symbol"/>
              <a:buChar char=""/>
              <a:tabLst>
                <a:tab pos="469265" algn="l"/>
              </a:tabLst>
            </a:pPr>
            <a:r>
              <a:rPr sz="1000" spc="-25" dirty="0">
                <a:latin typeface="Arial MT"/>
                <a:cs typeface="Arial MT"/>
              </a:rPr>
              <a:t>RIYA</a:t>
            </a:r>
            <a:r>
              <a:rPr sz="1000" spc="-10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AGGARWAL</a:t>
            </a:r>
            <a:r>
              <a:rPr sz="1000" spc="-6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[CREATIVE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HEAD]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2551175"/>
            <a:ext cx="5021199" cy="376504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920242"/>
            <a:ext cx="3347085" cy="81895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 Black"/>
                <a:cs typeface="Arial Black"/>
              </a:rPr>
              <a:t>SCRIPTWRITERS:</a:t>
            </a:r>
            <a:endParaRPr sz="1400">
              <a:latin typeface="Arial Black"/>
              <a:cs typeface="Arial Black"/>
            </a:endParaRPr>
          </a:p>
          <a:p>
            <a:pPr marL="241300" indent="-228600">
              <a:lnSpc>
                <a:spcPct val="100000"/>
              </a:lnSpc>
              <a:spcBef>
                <a:spcPts val="1120"/>
              </a:spcBef>
              <a:buFont typeface="Symbol"/>
              <a:buChar char=""/>
              <a:tabLst>
                <a:tab pos="241300" algn="l"/>
              </a:tabLst>
            </a:pPr>
            <a:r>
              <a:rPr sz="1000" dirty="0">
                <a:latin typeface="Arial MT"/>
                <a:cs typeface="Arial MT"/>
              </a:rPr>
              <a:t>ANUSHKA</a:t>
            </a:r>
            <a:r>
              <a:rPr sz="1000" spc="-6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DWIVEDI</a:t>
            </a:r>
            <a:endParaRPr sz="10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241300" algn="l"/>
              </a:tabLst>
            </a:pPr>
            <a:r>
              <a:rPr sz="1000" spc="-10" dirty="0">
                <a:latin typeface="Arial MT"/>
                <a:cs typeface="Arial MT"/>
              </a:rPr>
              <a:t>PRAGATI</a:t>
            </a:r>
            <a:r>
              <a:rPr sz="1000" spc="-5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YADAV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[volunteer</a:t>
            </a:r>
            <a:r>
              <a:rPr sz="1100" spc="-10" dirty="0">
                <a:latin typeface="Arial MT"/>
                <a:cs typeface="Arial MT"/>
              </a:rPr>
              <a:t>]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85"/>
              </a:spcBef>
              <a:buFont typeface="Symbol"/>
              <a:buChar char=""/>
            </a:pPr>
            <a:endParaRPr sz="1000">
              <a:latin typeface="Arial MT"/>
              <a:cs typeface="Arial MT"/>
            </a:endParaRPr>
          </a:p>
          <a:p>
            <a:pPr marL="256540">
              <a:lnSpc>
                <a:spcPct val="100000"/>
              </a:lnSpc>
            </a:pPr>
            <a:r>
              <a:rPr sz="1400" dirty="0">
                <a:latin typeface="Arial Black"/>
                <a:cs typeface="Arial Black"/>
              </a:rPr>
              <a:t>SENIOR</a:t>
            </a:r>
            <a:r>
              <a:rPr sz="1400" spc="-7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EXECUTIVE</a:t>
            </a:r>
            <a:r>
              <a:rPr sz="1400" spc="-70" dirty="0">
                <a:latin typeface="Arial Black"/>
                <a:cs typeface="Arial Black"/>
              </a:rPr>
              <a:t> </a:t>
            </a:r>
            <a:r>
              <a:rPr sz="1400" spc="-10" dirty="0">
                <a:latin typeface="Arial Black"/>
                <a:cs typeface="Arial Black"/>
              </a:rPr>
              <a:t>MEMBERS:</a:t>
            </a:r>
            <a:endParaRPr sz="1400">
              <a:latin typeface="Arial Black"/>
              <a:cs typeface="Arial Black"/>
            </a:endParaRPr>
          </a:p>
          <a:p>
            <a:pPr marL="241300" indent="-228600">
              <a:lnSpc>
                <a:spcPct val="100000"/>
              </a:lnSpc>
              <a:spcBef>
                <a:spcPts val="1105"/>
              </a:spcBef>
              <a:buFont typeface="Symbol"/>
              <a:buChar char=""/>
              <a:tabLst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Richa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Singh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Drishti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Sharma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Font typeface="Symbol"/>
              <a:buChar char=""/>
              <a:tabLst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Sujata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Sharda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241300" algn="l"/>
              </a:tabLst>
            </a:pPr>
            <a:r>
              <a:rPr sz="1400" spc="-10" dirty="0">
                <a:latin typeface="Arial MT"/>
                <a:cs typeface="Arial MT"/>
              </a:rPr>
              <a:t>Kanishka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241300" algn="l"/>
              </a:tabLst>
            </a:pPr>
            <a:r>
              <a:rPr sz="1400" spc="-10" dirty="0">
                <a:latin typeface="Arial MT"/>
                <a:cs typeface="Arial MT"/>
              </a:rPr>
              <a:t>Khushbu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Symbol"/>
              <a:buChar char=""/>
              <a:tabLst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Nivedita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Banerjee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50"/>
              </a:spcBef>
              <a:buFont typeface="Symbol"/>
              <a:buChar char=""/>
              <a:tabLst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Jagriti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Mishra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40"/>
              </a:spcBef>
              <a:buFont typeface="Symbol"/>
              <a:buChar char=""/>
              <a:tabLst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Pragati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Yadav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Font typeface="Symbol"/>
              <a:buChar char=""/>
              <a:tabLst>
                <a:tab pos="241300" algn="l"/>
              </a:tabLst>
            </a:pPr>
            <a:r>
              <a:rPr sz="1400" spc="-40" dirty="0">
                <a:latin typeface="Arial MT"/>
                <a:cs typeface="Arial MT"/>
              </a:rPr>
              <a:t>Tazeen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Asra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Janvi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Verma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241300" algn="l"/>
              </a:tabLst>
            </a:pPr>
            <a:r>
              <a:rPr sz="1400" spc="-10" dirty="0">
                <a:latin typeface="Arial MT"/>
                <a:cs typeface="Arial MT"/>
              </a:rPr>
              <a:t>Disha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241300" algn="l"/>
              </a:tabLst>
            </a:pPr>
            <a:r>
              <a:rPr sz="1400" spc="-20" dirty="0">
                <a:latin typeface="Arial MT"/>
                <a:cs typeface="Arial MT"/>
              </a:rPr>
              <a:t>Renu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Font typeface="Symbol"/>
              <a:buChar char=""/>
              <a:tabLst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Srishti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Bansal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80"/>
              </a:spcBef>
              <a:buFont typeface="Symbol"/>
              <a:buChar char=""/>
            </a:pPr>
            <a:endParaRPr sz="1400">
              <a:latin typeface="Arial MT"/>
              <a:cs typeface="Arial MT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 Black"/>
                <a:cs typeface="Arial Black"/>
              </a:rPr>
              <a:t>EXECUTIVE</a:t>
            </a:r>
            <a:r>
              <a:rPr sz="1400" spc="-100" dirty="0">
                <a:latin typeface="Arial Black"/>
                <a:cs typeface="Arial Black"/>
              </a:rPr>
              <a:t> </a:t>
            </a:r>
            <a:r>
              <a:rPr sz="1400" spc="-10" dirty="0">
                <a:latin typeface="Arial Black"/>
                <a:cs typeface="Arial Black"/>
              </a:rPr>
              <a:t>MEMBERS:</a:t>
            </a:r>
            <a:endParaRPr sz="1400">
              <a:latin typeface="Arial Black"/>
              <a:cs typeface="Arial Black"/>
            </a:endParaRPr>
          </a:p>
          <a:p>
            <a:pPr marL="241300" indent="-228600">
              <a:lnSpc>
                <a:spcPct val="100000"/>
              </a:lnSpc>
              <a:spcBef>
                <a:spcPts val="310"/>
              </a:spcBef>
              <a:buFont typeface="Symbol"/>
              <a:buChar char=""/>
              <a:tabLst>
                <a:tab pos="241300" algn="l"/>
              </a:tabLst>
            </a:pPr>
            <a:r>
              <a:rPr sz="1400" spc="-10" dirty="0">
                <a:latin typeface="Arial MT"/>
                <a:cs typeface="Arial MT"/>
              </a:rPr>
              <a:t>Maria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Ahmad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Suhani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Kaur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Symbol"/>
              <a:buChar char=""/>
              <a:tabLst>
                <a:tab pos="241300" algn="l"/>
              </a:tabLst>
            </a:pPr>
            <a:r>
              <a:rPr sz="1400" spc="-10" dirty="0">
                <a:latin typeface="Arial MT"/>
                <a:cs typeface="Arial MT"/>
              </a:rPr>
              <a:t>Bhavya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50"/>
              </a:spcBef>
              <a:buFont typeface="Symbol"/>
              <a:buChar char=""/>
              <a:tabLst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Aparna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Gosain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Parinita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Sahani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Symbol"/>
              <a:buChar char=""/>
              <a:tabLst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Shreya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Oberoi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Nandini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Dang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Disha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Dhingra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0"/>
              </a:spcBef>
              <a:buFont typeface="Symbol"/>
              <a:buChar char=""/>
            </a:pPr>
            <a:endParaRPr sz="1400">
              <a:latin typeface="Arial MT"/>
              <a:cs typeface="Arial MT"/>
            </a:endParaRPr>
          </a:p>
          <a:p>
            <a:pPr marL="241300">
              <a:lnSpc>
                <a:spcPct val="100000"/>
              </a:lnSpc>
            </a:pPr>
            <a:r>
              <a:rPr sz="1400" spc="-10" dirty="0">
                <a:latin typeface="Arial Black"/>
                <a:cs typeface="Arial Black"/>
              </a:rPr>
              <a:t>CONVENORS:</a:t>
            </a:r>
            <a:endParaRPr sz="1400">
              <a:latin typeface="Arial Black"/>
              <a:cs typeface="Arial Black"/>
            </a:endParaRPr>
          </a:p>
          <a:p>
            <a:pPr marL="241300" indent="-228600">
              <a:lnSpc>
                <a:spcPct val="100000"/>
              </a:lnSpc>
              <a:spcBef>
                <a:spcPts val="310"/>
              </a:spcBef>
              <a:buFont typeface="Symbol"/>
              <a:buChar char=""/>
              <a:tabLst>
                <a:tab pos="241300" algn="l"/>
              </a:tabLst>
            </a:pPr>
            <a:r>
              <a:rPr sz="1400" spc="-10" dirty="0">
                <a:latin typeface="Arial MT"/>
                <a:cs typeface="Arial MT"/>
              </a:rPr>
              <a:t>Dr.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Bindia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Trivedi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[convenor]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50"/>
              </a:spcBef>
              <a:buFont typeface="Symbol"/>
              <a:buChar char=""/>
              <a:tabLst>
                <a:tab pos="241300" algn="l"/>
              </a:tabLst>
            </a:pPr>
            <a:r>
              <a:rPr sz="1400" spc="-10" dirty="0">
                <a:latin typeface="Arial MT"/>
                <a:cs typeface="Arial MT"/>
              </a:rPr>
              <a:t>Dr.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Shivani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Saxena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[co-</a:t>
            </a:r>
            <a:r>
              <a:rPr sz="1400" spc="-10" dirty="0">
                <a:latin typeface="Arial MT"/>
                <a:cs typeface="Arial MT"/>
              </a:rPr>
              <a:t>convenor]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9535" y="3786377"/>
            <a:ext cx="5198745" cy="68008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30"/>
              </a:spcBef>
            </a:pP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Streetplay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was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performed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central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lawn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10" dirty="0">
                <a:latin typeface="Arial MT"/>
                <a:cs typeface="Arial MT"/>
              </a:rPr>
              <a:t> Bharati </a:t>
            </a:r>
            <a:r>
              <a:rPr sz="1400" dirty="0">
                <a:latin typeface="Arial MT"/>
                <a:cs typeface="Arial MT"/>
              </a:rPr>
              <a:t>college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also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got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featured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Dainik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Jagran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it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joined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hands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depict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major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issues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pollution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by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vehicles.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5585" y="8417432"/>
            <a:ext cx="5396230" cy="1170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Arial"/>
                <a:cs typeface="Arial"/>
              </a:rPr>
              <a:t>2.</a:t>
            </a:r>
            <a:r>
              <a:rPr sz="1600" b="1" spc="3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AUDITIONS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2022-</a:t>
            </a:r>
            <a:r>
              <a:rPr sz="1600" b="1" dirty="0">
                <a:latin typeface="Arial"/>
                <a:cs typeface="Arial"/>
              </a:rPr>
              <a:t>2023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[23</a:t>
            </a:r>
            <a:r>
              <a:rPr sz="1575" b="1" baseline="31746" dirty="0">
                <a:latin typeface="Arial"/>
                <a:cs typeface="Arial"/>
              </a:rPr>
              <a:t>rd</a:t>
            </a:r>
            <a:r>
              <a:rPr sz="1575" b="1" spc="172" baseline="31746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November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2022]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95"/>
              </a:spcBef>
            </a:pPr>
            <a:endParaRPr sz="1600">
              <a:latin typeface="Arial"/>
              <a:cs typeface="Arial"/>
            </a:endParaRPr>
          </a:p>
          <a:p>
            <a:pPr marL="166370" marR="43180">
              <a:lnSpc>
                <a:spcPct val="102800"/>
              </a:lnSpc>
              <a:spcBef>
                <a:spcPts val="5"/>
              </a:spcBef>
            </a:pPr>
            <a:r>
              <a:rPr sz="1400" dirty="0">
                <a:latin typeface="Arial MT"/>
                <a:cs typeface="Arial MT"/>
              </a:rPr>
              <a:t>On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23</a:t>
            </a:r>
            <a:r>
              <a:rPr sz="1350" baseline="30864" dirty="0">
                <a:latin typeface="Arial MT"/>
                <a:cs typeface="Arial MT"/>
              </a:rPr>
              <a:t>rd</a:t>
            </a:r>
            <a:r>
              <a:rPr sz="1350" spc="157" baseline="30864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November,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Manthan-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Nukkad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Natak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society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Bharati </a:t>
            </a:r>
            <a:r>
              <a:rPr sz="1400" dirty="0">
                <a:latin typeface="Arial MT"/>
                <a:cs typeface="Arial MT"/>
              </a:rPr>
              <a:t>college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organised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its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auditions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academic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year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2022-2023.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The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914399"/>
            <a:ext cx="4997831" cy="24320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4794503"/>
            <a:ext cx="6034405" cy="28567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9535" y="889761"/>
            <a:ext cx="4991735" cy="902969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3899"/>
              </a:lnSpc>
              <a:spcBef>
                <a:spcPts val="25"/>
              </a:spcBef>
            </a:pPr>
            <a:r>
              <a:rPr sz="1400" dirty="0">
                <a:latin typeface="Arial MT"/>
                <a:cs typeface="Arial MT"/>
              </a:rPr>
              <a:t>auditions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were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opened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all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three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years.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Manthan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received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an </a:t>
            </a:r>
            <a:r>
              <a:rPr sz="1400" dirty="0">
                <a:latin typeface="Arial MT"/>
                <a:cs typeface="Arial MT"/>
              </a:rPr>
              <a:t>overwhelming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response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from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students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more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100 </a:t>
            </a:r>
            <a:r>
              <a:rPr sz="1400" dirty="0">
                <a:latin typeface="Arial MT"/>
                <a:cs typeface="Arial MT"/>
              </a:rPr>
              <a:t>students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appeared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auditions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but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only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16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students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were </a:t>
            </a:r>
            <a:r>
              <a:rPr sz="1400" dirty="0">
                <a:latin typeface="Arial MT"/>
                <a:cs typeface="Arial MT"/>
              </a:rPr>
              <a:t>selected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after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tough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battle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rounds.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9535" y="7420482"/>
            <a:ext cx="5150485" cy="208851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30"/>
              </a:spcBef>
            </a:pP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students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were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asked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prepare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monologue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any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social </a:t>
            </a:r>
            <a:r>
              <a:rPr sz="1400" dirty="0">
                <a:latin typeface="Arial MT"/>
                <a:cs typeface="Arial MT"/>
              </a:rPr>
              <a:t>issue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criteria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selection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members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was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</a:t>
            </a:r>
            <a:r>
              <a:rPr sz="1400" spc="-25" dirty="0">
                <a:latin typeface="Arial MT"/>
                <a:cs typeface="Arial MT"/>
              </a:rPr>
              <a:t> the </a:t>
            </a:r>
            <a:r>
              <a:rPr sz="1400" dirty="0">
                <a:latin typeface="Arial MT"/>
                <a:cs typeface="Arial MT"/>
              </a:rPr>
              <a:t>basis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their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acting,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loudness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voice,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confidence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charisma.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400">
              <a:latin typeface="Arial MT"/>
              <a:cs typeface="Arial MT"/>
            </a:endParaRPr>
          </a:p>
          <a:p>
            <a:pPr marL="12700" marR="568325">
              <a:lnSpc>
                <a:spcPct val="104299"/>
              </a:lnSpc>
            </a:pP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auditions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were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taken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by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Suhani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Sabharwal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who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the </a:t>
            </a:r>
            <a:r>
              <a:rPr sz="1400" spc="-10" dirty="0">
                <a:latin typeface="Arial MT"/>
                <a:cs typeface="Arial MT"/>
              </a:rPr>
              <a:t>PRESIDENT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 </a:t>
            </a:r>
            <a:r>
              <a:rPr sz="1400" spc="-10" dirty="0">
                <a:latin typeface="Arial MT"/>
                <a:cs typeface="Arial MT"/>
              </a:rPr>
              <a:t>Manthan-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Nukkad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Natak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Society.</a:t>
            </a:r>
            <a:endParaRPr sz="1400">
              <a:latin typeface="Arial MT"/>
              <a:cs typeface="Arial MT"/>
            </a:endParaRPr>
          </a:p>
          <a:p>
            <a:pPr marL="12700" marR="272415">
              <a:lnSpc>
                <a:spcPct val="104299"/>
              </a:lnSpc>
              <a:spcBef>
                <a:spcPts val="775"/>
              </a:spcBef>
            </a:pP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auditions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was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booming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success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with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selection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10 </a:t>
            </a:r>
            <a:r>
              <a:rPr sz="1400" dirty="0">
                <a:latin typeface="Arial MT"/>
                <a:cs typeface="Arial MT"/>
              </a:rPr>
              <a:t>students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from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first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year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6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from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second</a:t>
            </a:r>
            <a:r>
              <a:rPr sz="1400" spc="-10" dirty="0">
                <a:latin typeface="Arial MT"/>
                <a:cs typeface="Arial MT"/>
              </a:rPr>
              <a:t> years.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3628" y="2221991"/>
            <a:ext cx="4324985" cy="47763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9804" y="5499608"/>
            <a:ext cx="5567045" cy="40278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Arial"/>
                <a:cs typeface="Arial"/>
              </a:rPr>
              <a:t>3.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ORIENTATION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PROGRAMME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[1</a:t>
            </a:r>
            <a:r>
              <a:rPr sz="1575" b="1" baseline="31746" dirty="0">
                <a:latin typeface="Arial"/>
                <a:cs typeface="Arial"/>
              </a:rPr>
              <a:t>st</a:t>
            </a:r>
            <a:r>
              <a:rPr sz="1575" b="1" spc="202" baseline="31746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December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2022]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z="1600">
              <a:latin typeface="Arial"/>
              <a:cs typeface="Arial"/>
            </a:endParaRPr>
          </a:p>
          <a:p>
            <a:pPr marL="292100" marR="297815">
              <a:lnSpc>
                <a:spcPct val="103899"/>
              </a:lnSpc>
            </a:pPr>
            <a:r>
              <a:rPr sz="1400" dirty="0">
                <a:latin typeface="Arial MT"/>
                <a:cs typeface="Arial MT"/>
              </a:rPr>
              <a:t>In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order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orient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newly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selected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members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orientation </a:t>
            </a:r>
            <a:r>
              <a:rPr sz="1400" dirty="0">
                <a:latin typeface="Arial MT"/>
                <a:cs typeface="Arial MT"/>
              </a:rPr>
              <a:t>programme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was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held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by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Manthan-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Nukkad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Natak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society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of </a:t>
            </a:r>
            <a:r>
              <a:rPr sz="1400" dirty="0">
                <a:latin typeface="Arial MT"/>
                <a:cs typeface="Arial MT"/>
              </a:rPr>
              <a:t>Bharati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college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near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auditorium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building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1</a:t>
            </a:r>
            <a:r>
              <a:rPr sz="1350" baseline="30864" dirty="0">
                <a:latin typeface="Arial MT"/>
                <a:cs typeface="Arial MT"/>
              </a:rPr>
              <a:t>st</a:t>
            </a:r>
            <a:r>
              <a:rPr sz="1350" spc="157" baseline="30864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December,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2022 </a:t>
            </a:r>
            <a:r>
              <a:rPr sz="1400" dirty="0">
                <a:latin typeface="Arial MT"/>
                <a:cs typeface="Arial MT"/>
              </a:rPr>
              <a:t>from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12PM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onwards.</a:t>
            </a:r>
            <a:endParaRPr sz="1400">
              <a:latin typeface="Arial MT"/>
              <a:cs typeface="Arial MT"/>
            </a:endParaRPr>
          </a:p>
          <a:p>
            <a:pPr marL="292100" marR="55880">
              <a:lnSpc>
                <a:spcPct val="103600"/>
              </a:lnSpc>
              <a:spcBef>
                <a:spcPts val="780"/>
              </a:spcBef>
            </a:pP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programme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started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with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introduction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core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members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and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introduction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our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convenor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Dr.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Bindia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Trivedi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our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co- </a:t>
            </a:r>
            <a:r>
              <a:rPr sz="1400" dirty="0">
                <a:latin typeface="Arial MT"/>
                <a:cs typeface="Arial MT"/>
              </a:rPr>
              <a:t>convenor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Dr.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Shivani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Saxena.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400">
              <a:latin typeface="Arial MT"/>
              <a:cs typeface="Arial MT"/>
            </a:endParaRPr>
          </a:p>
          <a:p>
            <a:pPr marL="292100" marR="163195">
              <a:lnSpc>
                <a:spcPct val="103699"/>
              </a:lnSpc>
            </a:pPr>
            <a:r>
              <a:rPr sz="1400" dirty="0">
                <a:latin typeface="Arial MT"/>
                <a:cs typeface="Arial MT"/>
              </a:rPr>
              <a:t>Suhani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Sabharwal,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President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Manthan-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Nukkad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Natak </a:t>
            </a:r>
            <a:r>
              <a:rPr sz="1400" dirty="0">
                <a:latin typeface="Arial MT"/>
                <a:cs typeface="Arial MT"/>
              </a:rPr>
              <a:t>society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introduced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about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rules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regulations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society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and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working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manthan.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She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also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traced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back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history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of </a:t>
            </a:r>
            <a:r>
              <a:rPr sz="1400" dirty="0">
                <a:latin typeface="Arial MT"/>
                <a:cs typeface="Arial MT"/>
              </a:rPr>
              <a:t>manthan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gave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brief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achivements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aim that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manthan </a:t>
            </a:r>
            <a:r>
              <a:rPr sz="1400" dirty="0">
                <a:latin typeface="Arial MT"/>
                <a:cs typeface="Arial MT"/>
              </a:rPr>
              <a:t>carries.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programme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came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by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introduction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all </a:t>
            </a:r>
            <a:r>
              <a:rPr sz="1400" spc="-25" dirty="0">
                <a:latin typeface="Arial MT"/>
                <a:cs typeface="Arial MT"/>
              </a:rPr>
              <a:t>the </a:t>
            </a:r>
            <a:r>
              <a:rPr sz="1400" dirty="0">
                <a:latin typeface="Arial MT"/>
                <a:cs typeface="Arial MT"/>
              </a:rPr>
              <a:t>members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their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expectations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from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society.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558924"/>
            <a:ext cx="4960620" cy="32080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104" y="4844288"/>
            <a:ext cx="5529580" cy="44513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62585" marR="1099820" indent="-287020">
              <a:lnSpc>
                <a:spcPct val="103699"/>
              </a:lnSpc>
              <a:spcBef>
                <a:spcPts val="35"/>
              </a:spcBef>
            </a:pPr>
            <a:r>
              <a:rPr sz="1600" b="1" dirty="0">
                <a:latin typeface="Arial"/>
                <a:cs typeface="Arial"/>
              </a:rPr>
              <a:t>4.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FLAKES’23,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Winter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Carnival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MANTHAN </a:t>
            </a:r>
            <a:r>
              <a:rPr sz="1600" b="1" dirty="0">
                <a:latin typeface="Arial"/>
                <a:cs typeface="Arial"/>
              </a:rPr>
              <a:t>[25</a:t>
            </a:r>
            <a:r>
              <a:rPr sz="1575" b="1" baseline="31746" dirty="0">
                <a:latin typeface="Arial"/>
                <a:cs typeface="Arial"/>
              </a:rPr>
              <a:t>TH</a:t>
            </a:r>
            <a:r>
              <a:rPr sz="1575" b="1" spc="179" baseline="31746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JANUARY,2023]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40"/>
              </a:spcBef>
            </a:pPr>
            <a:endParaRPr sz="1600">
              <a:latin typeface="Arial"/>
              <a:cs typeface="Arial"/>
            </a:endParaRPr>
          </a:p>
          <a:p>
            <a:pPr marL="304800" marR="221615">
              <a:lnSpc>
                <a:spcPct val="103800"/>
              </a:lnSpc>
            </a:pPr>
            <a:r>
              <a:rPr sz="1400" spc="-10" dirty="0">
                <a:latin typeface="Arial MT"/>
                <a:cs typeface="Arial MT"/>
              </a:rPr>
              <a:t>Manthan-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Nukkad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Natak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Society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Bharati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College successfully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organized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its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WINTER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CARNIVAL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FLAKES'23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spc="-25" dirty="0">
                <a:latin typeface="Arial MT"/>
                <a:cs typeface="Arial MT"/>
              </a:rPr>
              <a:t>on </a:t>
            </a:r>
            <a:r>
              <a:rPr sz="1400" dirty="0">
                <a:latin typeface="Arial MT"/>
                <a:cs typeface="Arial MT"/>
              </a:rPr>
              <a:t>25th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January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2023.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event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occurred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Central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Lawn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of </a:t>
            </a:r>
            <a:r>
              <a:rPr sz="1400" dirty="0">
                <a:latin typeface="Arial MT"/>
                <a:cs typeface="Arial MT"/>
              </a:rPr>
              <a:t>Bharati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college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with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footfall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over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500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people.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 MT"/>
              <a:cs typeface="Arial MT"/>
            </a:endParaRPr>
          </a:p>
          <a:p>
            <a:pPr marL="304800" marR="300990">
              <a:lnSpc>
                <a:spcPct val="104000"/>
              </a:lnSpc>
            </a:pP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annual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society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fest,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Flakes’23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started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with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exciting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and </a:t>
            </a:r>
            <a:r>
              <a:rPr sz="1400" dirty="0">
                <a:latin typeface="Arial MT"/>
                <a:cs typeface="Arial MT"/>
              </a:rPr>
              <a:t>enraging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Open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mic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competition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where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students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from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various </a:t>
            </a:r>
            <a:r>
              <a:rPr sz="1400" dirty="0">
                <a:latin typeface="Arial MT"/>
                <a:cs typeface="Arial MT"/>
              </a:rPr>
              <a:t>departments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cast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their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talent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public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speaking.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This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included </a:t>
            </a:r>
            <a:r>
              <a:rPr sz="1400" dirty="0">
                <a:latin typeface="Arial MT"/>
                <a:cs typeface="Arial MT"/>
              </a:rPr>
              <a:t>singing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performances,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stand-ups,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poem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recitations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the </a:t>
            </a:r>
            <a:r>
              <a:rPr sz="1400" spc="-10" dirty="0">
                <a:latin typeface="Arial MT"/>
                <a:cs typeface="Arial MT"/>
              </a:rPr>
              <a:t>competition.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400">
              <a:latin typeface="Arial MT"/>
              <a:cs typeface="Arial MT"/>
            </a:endParaRPr>
          </a:p>
          <a:p>
            <a:pPr marL="304800" marR="17780" algn="just">
              <a:lnSpc>
                <a:spcPct val="104400"/>
              </a:lnSpc>
            </a:pP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winter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carnival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was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open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girls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from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colleges.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It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provided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guests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with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various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stalls,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including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food,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accessories,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games, </a:t>
            </a:r>
            <a:r>
              <a:rPr sz="1400" dirty="0">
                <a:latin typeface="Arial MT"/>
                <a:cs typeface="Arial MT"/>
              </a:rPr>
              <a:t>decor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items,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lucky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draw,</a:t>
            </a:r>
            <a:r>
              <a:rPr sz="1400" spc="-20" dirty="0">
                <a:latin typeface="Arial MT"/>
                <a:cs typeface="Arial MT"/>
              </a:rPr>
              <a:t> etc.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558924"/>
            <a:ext cx="2590419" cy="254889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8817" y="1574164"/>
            <a:ext cx="2375535" cy="25369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9535" y="4649215"/>
            <a:ext cx="5280025" cy="406082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25"/>
              </a:spcBef>
            </a:pPr>
            <a:r>
              <a:rPr sz="1400" dirty="0">
                <a:latin typeface="Arial MT"/>
                <a:cs typeface="Arial MT"/>
              </a:rPr>
              <a:t>Manthan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itself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up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two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stalls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which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included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games</a:t>
            </a:r>
            <a:r>
              <a:rPr sz="1400" spc="-25" dirty="0">
                <a:latin typeface="Arial MT"/>
                <a:cs typeface="Arial MT"/>
              </a:rPr>
              <a:t> and </a:t>
            </a:r>
            <a:r>
              <a:rPr sz="1400" spc="-10" dirty="0">
                <a:latin typeface="Arial MT"/>
                <a:cs typeface="Arial MT"/>
              </a:rPr>
              <a:t>accessories.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society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was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successful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generating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funds</a:t>
            </a:r>
            <a:r>
              <a:rPr sz="1400" spc="-25" dirty="0">
                <a:latin typeface="Arial MT"/>
                <a:cs typeface="Arial MT"/>
              </a:rPr>
              <a:t> for </a:t>
            </a:r>
            <a:r>
              <a:rPr sz="1400" dirty="0">
                <a:latin typeface="Arial MT"/>
                <a:cs typeface="Arial MT"/>
              </a:rPr>
              <a:t>itself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by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setting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up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stalls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convincing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over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10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paid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sponsors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to </a:t>
            </a:r>
            <a:r>
              <a:rPr sz="1400" dirty="0">
                <a:latin typeface="Arial MT"/>
                <a:cs typeface="Arial MT"/>
              </a:rPr>
              <a:t>be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part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10" dirty="0">
                <a:latin typeface="Arial MT"/>
                <a:cs typeface="Arial MT"/>
              </a:rPr>
              <a:t> Flakes'23.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400">
              <a:latin typeface="Arial MT"/>
              <a:cs typeface="Arial MT"/>
            </a:endParaRPr>
          </a:p>
          <a:p>
            <a:pPr marL="12700" marR="554990">
              <a:lnSpc>
                <a:spcPct val="103800"/>
              </a:lnSpc>
            </a:pP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program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also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included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elated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dance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performance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by </a:t>
            </a:r>
            <a:r>
              <a:rPr sz="1400" dirty="0">
                <a:latin typeface="Arial MT"/>
                <a:cs typeface="Arial MT"/>
              </a:rPr>
              <a:t>Mridang-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Music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Dance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Society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Bharati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College </a:t>
            </a:r>
            <a:r>
              <a:rPr sz="1400" dirty="0">
                <a:latin typeface="Arial MT"/>
                <a:cs typeface="Arial MT"/>
              </a:rPr>
              <a:t>university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Delhi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along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with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mesmerizing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melodious </a:t>
            </a:r>
            <a:r>
              <a:rPr sz="1400" dirty="0">
                <a:latin typeface="Arial MT"/>
                <a:cs typeface="Arial MT"/>
              </a:rPr>
              <a:t>singing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performance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by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45" dirty="0">
                <a:latin typeface="Arial MT"/>
                <a:cs typeface="Arial MT"/>
              </a:rPr>
              <a:t>Mr.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Abhishek.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 MT"/>
              <a:cs typeface="Arial MT"/>
            </a:endParaRPr>
          </a:p>
          <a:p>
            <a:pPr marL="12700" marR="5080">
              <a:lnSpc>
                <a:spcPct val="104299"/>
              </a:lnSpc>
            </a:pPr>
            <a:r>
              <a:rPr sz="1400" dirty="0">
                <a:latin typeface="Arial MT"/>
                <a:cs typeface="Arial MT"/>
              </a:rPr>
              <a:t>Ultimately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exciting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prizes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were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given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lucky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draw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winners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and </a:t>
            </a:r>
            <a:r>
              <a:rPr sz="1400" dirty="0">
                <a:latin typeface="Arial MT"/>
                <a:cs typeface="Arial MT"/>
              </a:rPr>
              <a:t>at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last,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showstopper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street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play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performance </a:t>
            </a:r>
            <a:r>
              <a:rPr sz="1400" dirty="0">
                <a:latin typeface="Arial MT"/>
                <a:cs typeface="Arial MT"/>
              </a:rPr>
              <a:t>which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was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presented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prepared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by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team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Manthan.</a:t>
            </a:r>
            <a:endParaRPr sz="1400">
              <a:latin typeface="Arial MT"/>
              <a:cs typeface="Arial MT"/>
            </a:endParaRPr>
          </a:p>
          <a:p>
            <a:pPr marL="12700" marR="27305">
              <a:lnSpc>
                <a:spcPct val="104299"/>
              </a:lnSpc>
              <a:spcBef>
                <a:spcPts val="770"/>
              </a:spcBef>
            </a:pPr>
            <a:r>
              <a:rPr sz="1400" dirty="0">
                <a:latin typeface="Arial MT"/>
                <a:cs typeface="Arial MT"/>
              </a:rPr>
              <a:t>FLAKES’23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came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successful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event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with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hardwork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of </a:t>
            </a:r>
            <a:r>
              <a:rPr sz="1400" dirty="0">
                <a:latin typeface="Arial MT"/>
                <a:cs typeface="Arial MT"/>
              </a:rPr>
              <a:t>all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team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members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with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support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convenor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co- </a:t>
            </a:r>
            <a:r>
              <a:rPr sz="1400" spc="-10" dirty="0">
                <a:latin typeface="Arial MT"/>
                <a:cs typeface="Arial MT"/>
              </a:rPr>
              <a:t>convenor.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914399"/>
            <a:ext cx="3124200" cy="331851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3411" y="932179"/>
            <a:ext cx="1935480" cy="33007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914399"/>
            <a:ext cx="2979293" cy="33667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6840" y="952499"/>
            <a:ext cx="1896364" cy="332676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1600" y="5048503"/>
            <a:ext cx="5486400" cy="4076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9804" y="883665"/>
            <a:ext cx="5584190" cy="2734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Arial"/>
                <a:cs typeface="Arial"/>
              </a:rPr>
              <a:t>5.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RAGGING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AWARENESS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ACT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[9</a:t>
            </a:r>
            <a:r>
              <a:rPr sz="1575" b="1" baseline="31746" dirty="0">
                <a:latin typeface="Arial"/>
                <a:cs typeface="Arial"/>
              </a:rPr>
              <a:t>TH</a:t>
            </a:r>
            <a:r>
              <a:rPr sz="1575" b="1" spc="165" baseline="31746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FEBRUARY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2023]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600">
              <a:latin typeface="Arial"/>
              <a:cs typeface="Arial"/>
            </a:endParaRPr>
          </a:p>
          <a:p>
            <a:pPr marL="292100" marR="73660">
              <a:lnSpc>
                <a:spcPct val="103600"/>
              </a:lnSpc>
            </a:pPr>
            <a:r>
              <a:rPr sz="1400" dirty="0">
                <a:latin typeface="Arial MT"/>
                <a:cs typeface="Arial MT"/>
              </a:rPr>
              <a:t>Ragging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most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common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crime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that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faces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during </a:t>
            </a:r>
            <a:r>
              <a:rPr sz="1400" dirty="0">
                <a:latin typeface="Arial MT"/>
                <a:cs typeface="Arial MT"/>
              </a:rPr>
              <a:t>college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times.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Ragging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though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seems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not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very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dangerous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but </a:t>
            </a:r>
            <a:r>
              <a:rPr sz="1400" dirty="0">
                <a:latin typeface="Arial MT"/>
                <a:cs typeface="Arial MT"/>
              </a:rPr>
              <a:t>leaves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scar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mind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victims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forever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some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cases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this </a:t>
            </a:r>
            <a:r>
              <a:rPr sz="1400" dirty="0">
                <a:latin typeface="Arial MT"/>
                <a:cs typeface="Arial MT"/>
              </a:rPr>
              <a:t>scar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makes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teenagers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take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step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serious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that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might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cost </a:t>
            </a:r>
            <a:r>
              <a:rPr sz="1400" dirty="0">
                <a:latin typeface="Arial MT"/>
                <a:cs typeface="Arial MT"/>
              </a:rPr>
              <a:t>them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their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lives.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1400">
              <a:latin typeface="Arial MT"/>
              <a:cs typeface="Arial MT"/>
            </a:endParaRPr>
          </a:p>
          <a:p>
            <a:pPr marL="292100" marR="17780">
              <a:lnSpc>
                <a:spcPct val="103299"/>
              </a:lnSpc>
              <a:spcBef>
                <a:spcPts val="5"/>
              </a:spcBef>
            </a:pPr>
            <a:r>
              <a:rPr sz="1400" spc="-60" dirty="0">
                <a:latin typeface="Arial MT"/>
                <a:cs typeface="Arial MT"/>
              </a:rPr>
              <a:t>To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make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teenagers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aware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this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issue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Manthan-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Nukkad </a:t>
            </a:r>
            <a:r>
              <a:rPr sz="1400" dirty="0">
                <a:latin typeface="Arial MT"/>
                <a:cs typeface="Arial MT"/>
              </a:rPr>
              <a:t>Natak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Society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Bharati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College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performed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</a:t>
            </a:r>
            <a:r>
              <a:rPr sz="1400" spc="-1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Anti-Ragging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collaboration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with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the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Anti-</a:t>
            </a:r>
            <a:r>
              <a:rPr sz="1400" dirty="0">
                <a:latin typeface="Arial MT"/>
                <a:cs typeface="Arial MT"/>
              </a:rPr>
              <a:t>Ragging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committee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Bharati</a:t>
            </a:r>
            <a:r>
              <a:rPr sz="1400" spc="5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College.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4135" y="8457056"/>
            <a:ext cx="4930140" cy="899794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 marR="30480">
              <a:lnSpc>
                <a:spcPct val="103400"/>
              </a:lnSpc>
              <a:spcBef>
                <a:spcPts val="35"/>
              </a:spcBef>
            </a:pP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was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performed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within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college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premises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9</a:t>
            </a:r>
            <a:r>
              <a:rPr sz="1350" spc="-37" baseline="30864" dirty="0">
                <a:latin typeface="Arial MT"/>
                <a:cs typeface="Arial MT"/>
              </a:rPr>
              <a:t>th </a:t>
            </a:r>
            <a:r>
              <a:rPr sz="1400" spc="-20" dirty="0">
                <a:latin typeface="Arial MT"/>
                <a:cs typeface="Arial MT"/>
              </a:rPr>
              <a:t>February.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included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issues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concerning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harmful </a:t>
            </a:r>
            <a:r>
              <a:rPr sz="1400" dirty="0">
                <a:latin typeface="Arial MT"/>
                <a:cs typeface="Arial MT"/>
              </a:rPr>
              <a:t>effects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Ragging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bullying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that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teenagers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face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how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it </a:t>
            </a:r>
            <a:r>
              <a:rPr sz="1400" dirty="0">
                <a:latin typeface="Arial MT"/>
                <a:cs typeface="Arial MT"/>
              </a:rPr>
              <a:t>affects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their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mental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well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physical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well-being.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4066412"/>
            <a:ext cx="517398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9304" y="3804665"/>
            <a:ext cx="5673725" cy="258762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5400" marR="207010" indent="45720" algn="just">
              <a:lnSpc>
                <a:spcPct val="104299"/>
              </a:lnSpc>
              <a:spcBef>
                <a:spcPts val="20"/>
              </a:spcBef>
            </a:pP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also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inspired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students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step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forward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courageously </a:t>
            </a:r>
            <a:r>
              <a:rPr sz="1400" dirty="0">
                <a:latin typeface="Arial MT"/>
                <a:cs typeface="Arial MT"/>
              </a:rPr>
              <a:t>stand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against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such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practices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that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might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ruin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person's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life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just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the </a:t>
            </a:r>
            <a:r>
              <a:rPr sz="1400" dirty="0">
                <a:latin typeface="Arial MT"/>
                <a:cs typeface="Arial MT"/>
              </a:rPr>
              <a:t>enjoyment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many.</a:t>
            </a:r>
            <a:endParaRPr sz="1400">
              <a:latin typeface="Arial MT"/>
              <a:cs typeface="Arial MT"/>
            </a:endParaRPr>
          </a:p>
          <a:p>
            <a:pPr marL="25400" marR="36830">
              <a:lnSpc>
                <a:spcPct val="103800"/>
              </a:lnSpc>
              <a:spcBef>
                <a:spcPts val="775"/>
              </a:spcBef>
            </a:pP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act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was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much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appreciated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well-</a:t>
            </a:r>
            <a:r>
              <a:rPr sz="1400" dirty="0">
                <a:latin typeface="Arial MT"/>
                <a:cs typeface="Arial MT"/>
              </a:rPr>
              <a:t>received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by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students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the </a:t>
            </a:r>
            <a:r>
              <a:rPr sz="1400" dirty="0">
                <a:latin typeface="Arial MT"/>
                <a:cs typeface="Arial MT"/>
              </a:rPr>
              <a:t>college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 well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 </a:t>
            </a:r>
            <a:r>
              <a:rPr sz="1400" spc="-20" dirty="0">
                <a:latin typeface="Arial MT"/>
                <a:cs typeface="Arial MT"/>
              </a:rPr>
              <a:t>the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Anti-</a:t>
            </a:r>
            <a:r>
              <a:rPr sz="1400" dirty="0">
                <a:latin typeface="Arial MT"/>
                <a:cs typeface="Arial MT"/>
              </a:rPr>
              <a:t>Ragging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Committee.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 act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truly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displayed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spirit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Nukkad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Natak,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which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spreading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awareness,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with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the </a:t>
            </a:r>
            <a:r>
              <a:rPr sz="1400" dirty="0">
                <a:latin typeface="Arial MT"/>
                <a:cs typeface="Arial MT"/>
              </a:rPr>
              <a:t>thunderous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applause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spectators.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Arial MT"/>
              <a:cs typeface="Arial MT"/>
            </a:endParaRPr>
          </a:p>
          <a:p>
            <a:pPr marL="482600" marR="43180" indent="-229235">
              <a:lnSpc>
                <a:spcPct val="103699"/>
              </a:lnSpc>
            </a:pPr>
            <a:r>
              <a:rPr sz="1600" b="1" dirty="0">
                <a:latin typeface="Arial"/>
                <a:cs typeface="Arial"/>
              </a:rPr>
              <a:t>6.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TAMAASHEBAAZI’23</a:t>
            </a:r>
            <a:r>
              <a:rPr sz="1600" b="1" spc="37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-12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STREETPLAY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COMPETITION </a:t>
            </a:r>
            <a:r>
              <a:rPr sz="1600" b="1" dirty="0">
                <a:latin typeface="Arial"/>
                <a:cs typeface="Arial"/>
              </a:rPr>
              <a:t>[10</a:t>
            </a:r>
            <a:r>
              <a:rPr sz="1575" b="1" baseline="31746" dirty="0">
                <a:latin typeface="Arial"/>
                <a:cs typeface="Arial"/>
              </a:rPr>
              <a:t>TH</a:t>
            </a:r>
            <a:r>
              <a:rPr sz="1575" b="1" spc="112" baseline="31746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APRIL,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2023]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6923658"/>
            <a:ext cx="5679440" cy="220726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25"/>
              </a:spcBef>
            </a:pPr>
            <a:r>
              <a:rPr sz="1400" spc="-10" dirty="0">
                <a:latin typeface="Arial MT"/>
                <a:cs typeface="Arial MT"/>
              </a:rPr>
              <a:t>The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Annual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fest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Bharati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College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was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successful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event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was </a:t>
            </a:r>
            <a:r>
              <a:rPr sz="1400" spc="-10" dirty="0">
                <a:latin typeface="Arial MT"/>
                <a:cs typeface="Arial MT"/>
              </a:rPr>
              <a:t>TAMAASHEBAAZI'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23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which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was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inter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college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streetplay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competition </a:t>
            </a:r>
            <a:r>
              <a:rPr sz="1400" dirty="0">
                <a:latin typeface="Arial MT"/>
                <a:cs typeface="Arial MT"/>
              </a:rPr>
              <a:t>organized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by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Manthan-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Nukkad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Natak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society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Bharati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College </a:t>
            </a:r>
            <a:r>
              <a:rPr sz="1400" dirty="0">
                <a:latin typeface="Arial MT"/>
                <a:cs typeface="Arial MT"/>
              </a:rPr>
              <a:t>under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umbrella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event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annual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fest</a:t>
            </a:r>
            <a:r>
              <a:rPr sz="1400" spc="2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ABHIVYAKTI'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23.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 MT"/>
              <a:cs typeface="Arial MT"/>
            </a:endParaRPr>
          </a:p>
          <a:p>
            <a:pPr marL="12700" marR="9525" indent="45720">
              <a:lnSpc>
                <a:spcPct val="103899"/>
              </a:lnSpc>
              <a:spcBef>
                <a:spcPts val="5"/>
              </a:spcBef>
            </a:pP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members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manthan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worked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hard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promotion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fest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in </a:t>
            </a:r>
            <a:r>
              <a:rPr sz="1400" dirty="0">
                <a:latin typeface="Arial MT"/>
                <a:cs typeface="Arial MT"/>
              </a:rPr>
              <a:t>online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offline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both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modes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got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450+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partcipants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total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25" dirty="0">
                <a:latin typeface="Arial MT"/>
                <a:cs typeface="Arial MT"/>
              </a:rPr>
              <a:t> 22 </a:t>
            </a:r>
            <a:r>
              <a:rPr sz="1400" dirty="0">
                <a:latin typeface="Arial MT"/>
                <a:cs typeface="Arial MT"/>
              </a:rPr>
              <a:t>teams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from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reputed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institutions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like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IIT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Delhi,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Hansraj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college,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ARSD, </a:t>
            </a:r>
            <a:r>
              <a:rPr sz="1400" dirty="0">
                <a:latin typeface="Arial MT"/>
                <a:cs typeface="Arial MT"/>
              </a:rPr>
              <a:t>Kirori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mal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college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many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more.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914399"/>
            <a:ext cx="2948940" cy="25755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3753" y="937259"/>
            <a:ext cx="2175891" cy="25514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Custom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Suhani Sabharwal</dc:creator>
  <cp:lastModifiedBy>dishadhingra204@gmail.com</cp:lastModifiedBy>
  <cp:revision>1</cp:revision>
  <dcterms:created xsi:type="dcterms:W3CDTF">2024-02-14T16:05:04Z</dcterms:created>
  <dcterms:modified xsi:type="dcterms:W3CDTF">2024-02-14T16:06:12Z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2023-06-01T00:00:00Z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2024-02-14T00:00:00Z</vt:filetime>
  </property>
  <property fmtid="{D5CDD505-2E9C-101B-9397-08002B2CF9AE}" pid="5" name="Producer">
    <vt:lpwstr>www.ilovepdf.com</vt:lpwstr>
  </property>
</Properties>
</file>