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 /><Relationship Id="rId3" Type="http://schemas.openxmlformats.org/officeDocument/2006/relationships/image" Target="../media/image6.png" /><Relationship Id="rId7" Type="http://schemas.openxmlformats.org/officeDocument/2006/relationships/image" Target="../media/image10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Relationship Id="rId6" Type="http://schemas.openxmlformats.org/officeDocument/2006/relationships/image" Target="../media/image9.png" /><Relationship Id="rId5" Type="http://schemas.openxmlformats.org/officeDocument/2006/relationships/image" Target="../media/image8.png" /><Relationship Id="rId4" Type="http://schemas.openxmlformats.org/officeDocument/2006/relationships/image" Target="../media/image7.png" /><Relationship Id="rId9" Type="http://schemas.openxmlformats.org/officeDocument/2006/relationships/image" Target="../media/image12.jp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 /><Relationship Id="rId3" Type="http://schemas.openxmlformats.org/officeDocument/2006/relationships/image" Target="../media/image14.png" /><Relationship Id="rId7" Type="http://schemas.openxmlformats.org/officeDocument/2006/relationships/image" Target="../media/image18.png" /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5.xml" /><Relationship Id="rId6" Type="http://schemas.openxmlformats.org/officeDocument/2006/relationships/image" Target="../media/image17.png" /><Relationship Id="rId5" Type="http://schemas.openxmlformats.org/officeDocument/2006/relationships/image" Target="../media/image16.png" /><Relationship Id="rId10" Type="http://schemas.openxmlformats.org/officeDocument/2006/relationships/image" Target="../media/image21.png" /><Relationship Id="rId4" Type="http://schemas.openxmlformats.org/officeDocument/2006/relationships/image" Target="../media/image15.png" /><Relationship Id="rId9" Type="http://schemas.openxmlformats.org/officeDocument/2006/relationships/image" Target="../media/image20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55425" y="960218"/>
            <a:ext cx="778510" cy="140970"/>
          </a:xfrm>
          <a:custGeom>
            <a:avLst/>
            <a:gdLst/>
            <a:ahLst/>
            <a:cxnLst/>
            <a:rect l="l" t="t" r="r" b="b"/>
            <a:pathLst>
              <a:path w="778510" h="140969">
                <a:moveTo>
                  <a:pt x="78072" y="140503"/>
                </a:moveTo>
                <a:lnTo>
                  <a:pt x="69856" y="140503"/>
                </a:lnTo>
                <a:lnTo>
                  <a:pt x="60377" y="140003"/>
                </a:lnTo>
                <a:lnTo>
                  <a:pt x="20289" y="122550"/>
                </a:lnTo>
                <a:lnTo>
                  <a:pt x="581" y="81108"/>
                </a:lnTo>
                <a:lnTo>
                  <a:pt x="0" y="70228"/>
                </a:lnTo>
                <a:lnTo>
                  <a:pt x="351" y="61879"/>
                </a:lnTo>
                <a:lnTo>
                  <a:pt x="16493" y="22542"/>
                </a:lnTo>
                <a:lnTo>
                  <a:pt x="50339" y="2485"/>
                </a:lnTo>
                <a:lnTo>
                  <a:pt x="70832" y="0"/>
                </a:lnTo>
                <a:lnTo>
                  <a:pt x="78398" y="0"/>
                </a:lnTo>
                <a:lnTo>
                  <a:pt x="111834" y="11720"/>
                </a:lnTo>
                <a:lnTo>
                  <a:pt x="68228" y="11720"/>
                </a:lnTo>
                <a:lnTo>
                  <a:pt x="62244" y="13472"/>
                </a:lnTo>
                <a:lnTo>
                  <a:pt x="40009" y="50113"/>
                </a:lnTo>
                <a:lnTo>
                  <a:pt x="38741" y="70414"/>
                </a:lnTo>
                <a:lnTo>
                  <a:pt x="39041" y="81137"/>
                </a:lnTo>
                <a:lnTo>
                  <a:pt x="50973" y="120225"/>
                </a:lnTo>
                <a:lnTo>
                  <a:pt x="67282" y="128782"/>
                </a:lnTo>
                <a:lnTo>
                  <a:pt x="113401" y="128782"/>
                </a:lnTo>
                <a:lnTo>
                  <a:pt x="113388" y="129433"/>
                </a:lnTo>
                <a:lnTo>
                  <a:pt x="106412" y="133092"/>
                </a:lnTo>
                <a:lnTo>
                  <a:pt x="99466" y="135852"/>
                </a:lnTo>
                <a:lnTo>
                  <a:pt x="85638" y="139572"/>
                </a:lnTo>
                <a:lnTo>
                  <a:pt x="78072" y="140503"/>
                </a:lnTo>
                <a:close/>
              </a:path>
              <a:path w="778510" h="140969">
                <a:moveTo>
                  <a:pt x="112830" y="40648"/>
                </a:moveTo>
                <a:lnTo>
                  <a:pt x="104644" y="40648"/>
                </a:lnTo>
                <a:lnTo>
                  <a:pt x="93854" y="23440"/>
                </a:lnTo>
                <a:lnTo>
                  <a:pt x="92645" y="21145"/>
                </a:lnTo>
                <a:lnTo>
                  <a:pt x="91420" y="19192"/>
                </a:lnTo>
                <a:lnTo>
                  <a:pt x="80878" y="12324"/>
                </a:lnTo>
                <a:lnTo>
                  <a:pt x="79328" y="11921"/>
                </a:lnTo>
                <a:lnTo>
                  <a:pt x="77313" y="11720"/>
                </a:lnTo>
                <a:lnTo>
                  <a:pt x="111834" y="11720"/>
                </a:lnTo>
                <a:lnTo>
                  <a:pt x="112830" y="40648"/>
                </a:lnTo>
                <a:close/>
              </a:path>
              <a:path w="778510" h="140969">
                <a:moveTo>
                  <a:pt x="113401" y="128782"/>
                </a:moveTo>
                <a:lnTo>
                  <a:pt x="77607" y="128782"/>
                </a:lnTo>
                <a:lnTo>
                  <a:pt x="80553" y="128534"/>
                </a:lnTo>
                <a:lnTo>
                  <a:pt x="82787" y="128015"/>
                </a:lnTo>
                <a:lnTo>
                  <a:pt x="84832" y="127511"/>
                </a:lnTo>
                <a:lnTo>
                  <a:pt x="87002" y="126720"/>
                </a:lnTo>
                <a:lnTo>
                  <a:pt x="89203" y="125666"/>
                </a:lnTo>
                <a:lnTo>
                  <a:pt x="90940" y="124953"/>
                </a:lnTo>
                <a:lnTo>
                  <a:pt x="92288" y="123821"/>
                </a:lnTo>
                <a:lnTo>
                  <a:pt x="93250" y="122271"/>
                </a:lnTo>
                <a:lnTo>
                  <a:pt x="94242" y="120721"/>
                </a:lnTo>
                <a:lnTo>
                  <a:pt x="95203" y="118907"/>
                </a:lnTo>
                <a:lnTo>
                  <a:pt x="105574" y="95808"/>
                </a:lnTo>
                <a:lnTo>
                  <a:pt x="114086" y="95808"/>
                </a:lnTo>
                <a:lnTo>
                  <a:pt x="113401" y="128782"/>
                </a:lnTo>
                <a:close/>
              </a:path>
              <a:path w="778510" h="140969">
                <a:moveTo>
                  <a:pt x="171519" y="137061"/>
                </a:moveTo>
                <a:lnTo>
                  <a:pt x="115243" y="137061"/>
                </a:lnTo>
                <a:lnTo>
                  <a:pt x="115243" y="128550"/>
                </a:lnTo>
                <a:lnTo>
                  <a:pt x="121615" y="125945"/>
                </a:lnTo>
                <a:lnTo>
                  <a:pt x="123258" y="125387"/>
                </a:lnTo>
                <a:lnTo>
                  <a:pt x="124281" y="124721"/>
                </a:lnTo>
                <a:lnTo>
                  <a:pt x="125040" y="123310"/>
                </a:lnTo>
                <a:lnTo>
                  <a:pt x="125129" y="123108"/>
                </a:lnTo>
                <a:lnTo>
                  <a:pt x="125285" y="122194"/>
                </a:lnTo>
                <a:lnTo>
                  <a:pt x="125279" y="18308"/>
                </a:lnTo>
                <a:lnTo>
                  <a:pt x="125118" y="17332"/>
                </a:lnTo>
                <a:lnTo>
                  <a:pt x="124568" y="16324"/>
                </a:lnTo>
                <a:lnTo>
                  <a:pt x="124281" y="15750"/>
                </a:lnTo>
                <a:lnTo>
                  <a:pt x="123212" y="15053"/>
                </a:lnTo>
                <a:lnTo>
                  <a:pt x="121615" y="14510"/>
                </a:lnTo>
                <a:lnTo>
                  <a:pt x="115243" y="11999"/>
                </a:lnTo>
                <a:lnTo>
                  <a:pt x="115243" y="3441"/>
                </a:lnTo>
                <a:lnTo>
                  <a:pt x="171519" y="3441"/>
                </a:lnTo>
                <a:lnTo>
                  <a:pt x="171404" y="11999"/>
                </a:lnTo>
                <a:lnTo>
                  <a:pt x="165798" y="14278"/>
                </a:lnTo>
                <a:lnTo>
                  <a:pt x="164186" y="14867"/>
                </a:lnTo>
                <a:lnTo>
                  <a:pt x="163147" y="15549"/>
                </a:lnTo>
                <a:lnTo>
                  <a:pt x="162266" y="17037"/>
                </a:lnTo>
                <a:lnTo>
                  <a:pt x="162036" y="18308"/>
                </a:lnTo>
                <a:lnTo>
                  <a:pt x="162031" y="62461"/>
                </a:lnTo>
                <a:lnTo>
                  <a:pt x="236305" y="62461"/>
                </a:lnTo>
                <a:lnTo>
                  <a:pt x="236305" y="74181"/>
                </a:lnTo>
                <a:lnTo>
                  <a:pt x="162031" y="74181"/>
                </a:lnTo>
                <a:lnTo>
                  <a:pt x="162148" y="123496"/>
                </a:lnTo>
                <a:lnTo>
                  <a:pt x="163286" y="125310"/>
                </a:lnTo>
                <a:lnTo>
                  <a:pt x="165798" y="126364"/>
                </a:lnTo>
                <a:lnTo>
                  <a:pt x="171519" y="128410"/>
                </a:lnTo>
                <a:lnTo>
                  <a:pt x="171519" y="137061"/>
                </a:lnTo>
                <a:close/>
              </a:path>
              <a:path w="778510" h="140969">
                <a:moveTo>
                  <a:pt x="236305" y="62461"/>
                </a:moveTo>
                <a:lnTo>
                  <a:pt x="199656" y="62461"/>
                </a:lnTo>
                <a:lnTo>
                  <a:pt x="199656" y="18308"/>
                </a:lnTo>
                <a:lnTo>
                  <a:pt x="199439" y="17037"/>
                </a:lnTo>
                <a:lnTo>
                  <a:pt x="199005" y="16324"/>
                </a:lnTo>
                <a:lnTo>
                  <a:pt x="198602" y="15580"/>
                </a:lnTo>
                <a:lnTo>
                  <a:pt x="197579" y="14913"/>
                </a:lnTo>
                <a:lnTo>
                  <a:pt x="195816" y="14278"/>
                </a:lnTo>
                <a:lnTo>
                  <a:pt x="189936" y="11999"/>
                </a:lnTo>
                <a:lnTo>
                  <a:pt x="189936" y="3441"/>
                </a:lnTo>
                <a:lnTo>
                  <a:pt x="246398" y="3441"/>
                </a:lnTo>
                <a:lnTo>
                  <a:pt x="246398" y="11999"/>
                </a:lnTo>
                <a:lnTo>
                  <a:pt x="238453" y="15068"/>
                </a:lnTo>
                <a:lnTo>
                  <a:pt x="237468" y="15750"/>
                </a:lnTo>
                <a:lnTo>
                  <a:pt x="236538" y="17363"/>
                </a:lnTo>
                <a:lnTo>
                  <a:pt x="236371" y="18308"/>
                </a:lnTo>
                <a:lnTo>
                  <a:pt x="236305" y="62461"/>
                </a:lnTo>
                <a:close/>
              </a:path>
              <a:path w="778510" h="140969">
                <a:moveTo>
                  <a:pt x="246398" y="137061"/>
                </a:moveTo>
                <a:lnTo>
                  <a:pt x="189936" y="137061"/>
                </a:lnTo>
                <a:lnTo>
                  <a:pt x="189936" y="128364"/>
                </a:lnTo>
                <a:lnTo>
                  <a:pt x="195936" y="126317"/>
                </a:lnTo>
                <a:lnTo>
                  <a:pt x="197548" y="125697"/>
                </a:lnTo>
                <a:lnTo>
                  <a:pt x="198571" y="125015"/>
                </a:lnTo>
                <a:lnTo>
                  <a:pt x="199439" y="123496"/>
                </a:lnTo>
                <a:lnTo>
                  <a:pt x="199656" y="122194"/>
                </a:lnTo>
                <a:lnTo>
                  <a:pt x="199656" y="74181"/>
                </a:lnTo>
                <a:lnTo>
                  <a:pt x="236305" y="74181"/>
                </a:lnTo>
                <a:lnTo>
                  <a:pt x="236371" y="122194"/>
                </a:lnTo>
                <a:lnTo>
                  <a:pt x="240026" y="125992"/>
                </a:lnTo>
                <a:lnTo>
                  <a:pt x="246398" y="128550"/>
                </a:lnTo>
                <a:lnTo>
                  <a:pt x="246398" y="137061"/>
                </a:lnTo>
                <a:close/>
              </a:path>
              <a:path w="778510" h="140969">
                <a:moveTo>
                  <a:pt x="303759" y="137061"/>
                </a:moveTo>
                <a:lnTo>
                  <a:pt x="246878" y="137061"/>
                </a:lnTo>
                <a:lnTo>
                  <a:pt x="246878" y="128550"/>
                </a:lnTo>
                <a:lnTo>
                  <a:pt x="253250" y="125945"/>
                </a:lnTo>
                <a:lnTo>
                  <a:pt x="254893" y="125387"/>
                </a:lnTo>
                <a:lnTo>
                  <a:pt x="255917" y="124721"/>
                </a:lnTo>
                <a:lnTo>
                  <a:pt x="256346" y="123899"/>
                </a:lnTo>
                <a:lnTo>
                  <a:pt x="256754" y="123170"/>
                </a:lnTo>
                <a:lnTo>
                  <a:pt x="256971" y="121837"/>
                </a:lnTo>
                <a:lnTo>
                  <a:pt x="256971" y="18588"/>
                </a:lnTo>
                <a:lnTo>
                  <a:pt x="256785" y="17254"/>
                </a:lnTo>
                <a:lnTo>
                  <a:pt x="256041" y="15735"/>
                </a:lnTo>
                <a:lnTo>
                  <a:pt x="255002" y="15068"/>
                </a:lnTo>
                <a:lnTo>
                  <a:pt x="253297" y="14510"/>
                </a:lnTo>
                <a:lnTo>
                  <a:pt x="246878" y="11999"/>
                </a:lnTo>
                <a:lnTo>
                  <a:pt x="246878" y="3441"/>
                </a:lnTo>
                <a:lnTo>
                  <a:pt x="303759" y="3441"/>
                </a:lnTo>
                <a:lnTo>
                  <a:pt x="303759" y="11999"/>
                </a:lnTo>
                <a:lnTo>
                  <a:pt x="297387" y="14510"/>
                </a:lnTo>
                <a:lnTo>
                  <a:pt x="295744" y="15068"/>
                </a:lnTo>
                <a:lnTo>
                  <a:pt x="294705" y="15750"/>
                </a:lnTo>
                <a:lnTo>
                  <a:pt x="293868" y="17332"/>
                </a:lnTo>
                <a:lnTo>
                  <a:pt x="293676" y="18588"/>
                </a:lnTo>
                <a:lnTo>
                  <a:pt x="293671" y="121837"/>
                </a:lnTo>
                <a:lnTo>
                  <a:pt x="293868" y="123124"/>
                </a:lnTo>
                <a:lnTo>
                  <a:pt x="294298" y="123945"/>
                </a:lnTo>
                <a:lnTo>
                  <a:pt x="294705" y="124643"/>
                </a:lnTo>
                <a:lnTo>
                  <a:pt x="295759" y="125341"/>
                </a:lnTo>
                <a:lnTo>
                  <a:pt x="297433" y="125992"/>
                </a:lnTo>
                <a:lnTo>
                  <a:pt x="303759" y="128550"/>
                </a:lnTo>
                <a:lnTo>
                  <a:pt x="303759" y="137061"/>
                </a:lnTo>
                <a:close/>
              </a:path>
              <a:path w="778510" h="140969">
                <a:moveTo>
                  <a:pt x="343565" y="137061"/>
                </a:moveTo>
                <a:lnTo>
                  <a:pt x="306684" y="137061"/>
                </a:lnTo>
                <a:lnTo>
                  <a:pt x="306684" y="128271"/>
                </a:lnTo>
                <a:lnTo>
                  <a:pt x="315846" y="125480"/>
                </a:lnTo>
                <a:lnTo>
                  <a:pt x="317107" y="125124"/>
                </a:lnTo>
                <a:lnTo>
                  <a:pt x="318001" y="124442"/>
                </a:lnTo>
                <a:lnTo>
                  <a:pt x="319179" y="122333"/>
                </a:lnTo>
                <a:lnTo>
                  <a:pt x="319442" y="121031"/>
                </a:lnTo>
                <a:lnTo>
                  <a:pt x="319474" y="28230"/>
                </a:lnTo>
                <a:lnTo>
                  <a:pt x="318357" y="25781"/>
                </a:lnTo>
                <a:lnTo>
                  <a:pt x="317427" y="23890"/>
                </a:lnTo>
                <a:lnTo>
                  <a:pt x="316683" y="22556"/>
                </a:lnTo>
                <a:lnTo>
                  <a:pt x="315970" y="21223"/>
                </a:lnTo>
                <a:lnTo>
                  <a:pt x="315179" y="20091"/>
                </a:lnTo>
                <a:lnTo>
                  <a:pt x="313443" y="18231"/>
                </a:lnTo>
                <a:lnTo>
                  <a:pt x="312141" y="16960"/>
                </a:lnTo>
                <a:lnTo>
                  <a:pt x="310104" y="15053"/>
                </a:lnTo>
                <a:lnTo>
                  <a:pt x="305940" y="10976"/>
                </a:lnTo>
                <a:lnTo>
                  <a:pt x="305940" y="3441"/>
                </a:lnTo>
                <a:lnTo>
                  <a:pt x="345612" y="3441"/>
                </a:lnTo>
                <a:lnTo>
                  <a:pt x="376683" y="45811"/>
                </a:lnTo>
                <a:lnTo>
                  <a:pt x="331938" y="45811"/>
                </a:lnTo>
                <a:lnTo>
                  <a:pt x="331938" y="121031"/>
                </a:lnTo>
                <a:lnTo>
                  <a:pt x="335101" y="125527"/>
                </a:lnTo>
                <a:lnTo>
                  <a:pt x="343565" y="128364"/>
                </a:lnTo>
                <a:lnTo>
                  <a:pt x="343565" y="137061"/>
                </a:lnTo>
                <a:close/>
              </a:path>
              <a:path w="778510" h="140969">
                <a:moveTo>
                  <a:pt x="415375" y="81576"/>
                </a:moveTo>
                <a:lnTo>
                  <a:pt x="402910" y="81576"/>
                </a:lnTo>
                <a:lnTo>
                  <a:pt x="402853" y="19471"/>
                </a:lnTo>
                <a:lnTo>
                  <a:pt x="402656" y="18231"/>
                </a:lnTo>
                <a:lnTo>
                  <a:pt x="402123" y="16960"/>
                </a:lnTo>
                <a:lnTo>
                  <a:pt x="401701" y="15890"/>
                </a:lnTo>
                <a:lnTo>
                  <a:pt x="400849" y="15130"/>
                </a:lnTo>
                <a:lnTo>
                  <a:pt x="390353" y="12324"/>
                </a:lnTo>
                <a:lnTo>
                  <a:pt x="390353" y="3441"/>
                </a:lnTo>
                <a:lnTo>
                  <a:pt x="425467" y="3441"/>
                </a:lnTo>
                <a:lnTo>
                  <a:pt x="425467" y="12185"/>
                </a:lnTo>
                <a:lnTo>
                  <a:pt x="416692" y="15053"/>
                </a:lnTo>
                <a:lnTo>
                  <a:pt x="416072" y="15735"/>
                </a:lnTo>
                <a:lnTo>
                  <a:pt x="415514" y="17843"/>
                </a:lnTo>
                <a:lnTo>
                  <a:pt x="415480" y="18246"/>
                </a:lnTo>
                <a:lnTo>
                  <a:pt x="415375" y="81576"/>
                </a:lnTo>
                <a:close/>
              </a:path>
              <a:path w="778510" h="140969">
                <a:moveTo>
                  <a:pt x="415375" y="137619"/>
                </a:moveTo>
                <a:lnTo>
                  <a:pt x="398771" y="137619"/>
                </a:lnTo>
                <a:lnTo>
                  <a:pt x="331938" y="45811"/>
                </a:lnTo>
                <a:lnTo>
                  <a:pt x="376683" y="45811"/>
                </a:lnTo>
                <a:lnTo>
                  <a:pt x="402910" y="81576"/>
                </a:lnTo>
                <a:lnTo>
                  <a:pt x="415375" y="81576"/>
                </a:lnTo>
                <a:lnTo>
                  <a:pt x="415375" y="137619"/>
                </a:lnTo>
                <a:close/>
              </a:path>
              <a:path w="778510" h="140969">
                <a:moveTo>
                  <a:pt x="565113" y="137061"/>
                </a:moveTo>
                <a:lnTo>
                  <a:pt x="530929" y="137061"/>
                </a:lnTo>
                <a:lnTo>
                  <a:pt x="530929" y="128410"/>
                </a:lnTo>
                <a:lnTo>
                  <a:pt x="538231" y="125806"/>
                </a:lnTo>
                <a:lnTo>
                  <a:pt x="540185" y="125000"/>
                </a:lnTo>
                <a:lnTo>
                  <a:pt x="541658" y="124085"/>
                </a:lnTo>
                <a:lnTo>
                  <a:pt x="543673" y="122008"/>
                </a:lnTo>
                <a:lnTo>
                  <a:pt x="544541" y="120411"/>
                </a:lnTo>
                <a:lnTo>
                  <a:pt x="545254" y="118271"/>
                </a:lnTo>
                <a:lnTo>
                  <a:pt x="585438" y="3023"/>
                </a:lnTo>
                <a:lnTo>
                  <a:pt x="607250" y="3023"/>
                </a:lnTo>
                <a:lnTo>
                  <a:pt x="620291" y="41299"/>
                </a:lnTo>
                <a:lnTo>
                  <a:pt x="584275" y="41299"/>
                </a:lnTo>
                <a:lnTo>
                  <a:pt x="569392" y="84180"/>
                </a:lnTo>
                <a:lnTo>
                  <a:pt x="634899" y="84180"/>
                </a:lnTo>
                <a:lnTo>
                  <a:pt x="638892" y="95901"/>
                </a:lnTo>
                <a:lnTo>
                  <a:pt x="565346" y="95901"/>
                </a:lnTo>
                <a:lnTo>
                  <a:pt x="556492" y="122008"/>
                </a:lnTo>
                <a:lnTo>
                  <a:pt x="556252" y="123015"/>
                </a:lnTo>
                <a:lnTo>
                  <a:pt x="556354" y="124721"/>
                </a:lnTo>
                <a:lnTo>
                  <a:pt x="557122" y="125294"/>
                </a:lnTo>
                <a:lnTo>
                  <a:pt x="558870" y="125992"/>
                </a:lnTo>
                <a:lnTo>
                  <a:pt x="565113" y="128550"/>
                </a:lnTo>
                <a:lnTo>
                  <a:pt x="565113" y="137061"/>
                </a:lnTo>
                <a:close/>
              </a:path>
              <a:path w="778510" h="140969">
                <a:moveTo>
                  <a:pt x="436522" y="42369"/>
                </a:moveTo>
                <a:lnTo>
                  <a:pt x="428103" y="42369"/>
                </a:lnTo>
                <a:lnTo>
                  <a:pt x="429313" y="3441"/>
                </a:lnTo>
                <a:lnTo>
                  <a:pt x="546933" y="3441"/>
                </a:lnTo>
                <a:lnTo>
                  <a:pt x="547213" y="15161"/>
                </a:lnTo>
                <a:lnTo>
                  <a:pt x="454071" y="15161"/>
                </a:lnTo>
                <a:lnTo>
                  <a:pt x="451559" y="16107"/>
                </a:lnTo>
                <a:lnTo>
                  <a:pt x="448459" y="19859"/>
                </a:lnTo>
                <a:lnTo>
                  <a:pt x="446598" y="22835"/>
                </a:lnTo>
                <a:lnTo>
                  <a:pt x="444428" y="26928"/>
                </a:lnTo>
                <a:lnTo>
                  <a:pt x="436522" y="42369"/>
                </a:lnTo>
                <a:close/>
              </a:path>
              <a:path w="778510" h="140969">
                <a:moveTo>
                  <a:pt x="695990" y="137061"/>
                </a:moveTo>
                <a:lnTo>
                  <a:pt x="659108" y="137061"/>
                </a:lnTo>
                <a:lnTo>
                  <a:pt x="659108" y="128271"/>
                </a:lnTo>
                <a:lnTo>
                  <a:pt x="668271" y="125480"/>
                </a:lnTo>
                <a:lnTo>
                  <a:pt x="669511" y="125139"/>
                </a:lnTo>
                <a:lnTo>
                  <a:pt x="670425" y="124442"/>
                </a:lnTo>
                <a:lnTo>
                  <a:pt x="671604" y="122333"/>
                </a:lnTo>
                <a:lnTo>
                  <a:pt x="671801" y="121356"/>
                </a:lnTo>
                <a:lnTo>
                  <a:pt x="671898" y="28230"/>
                </a:lnTo>
                <a:lnTo>
                  <a:pt x="670782" y="25781"/>
                </a:lnTo>
                <a:lnTo>
                  <a:pt x="669852" y="23890"/>
                </a:lnTo>
                <a:lnTo>
                  <a:pt x="669108" y="22556"/>
                </a:lnTo>
                <a:lnTo>
                  <a:pt x="668395" y="21223"/>
                </a:lnTo>
                <a:lnTo>
                  <a:pt x="667604" y="20091"/>
                </a:lnTo>
                <a:lnTo>
                  <a:pt x="665868" y="18231"/>
                </a:lnTo>
                <a:lnTo>
                  <a:pt x="664565" y="16960"/>
                </a:lnTo>
                <a:lnTo>
                  <a:pt x="662528" y="15053"/>
                </a:lnTo>
                <a:lnTo>
                  <a:pt x="658364" y="10976"/>
                </a:lnTo>
                <a:lnTo>
                  <a:pt x="658364" y="3441"/>
                </a:lnTo>
                <a:lnTo>
                  <a:pt x="698036" y="3441"/>
                </a:lnTo>
                <a:lnTo>
                  <a:pt x="729107" y="45811"/>
                </a:lnTo>
                <a:lnTo>
                  <a:pt x="684362" y="45811"/>
                </a:lnTo>
                <a:lnTo>
                  <a:pt x="684407" y="121356"/>
                </a:lnTo>
                <a:lnTo>
                  <a:pt x="688913" y="125992"/>
                </a:lnTo>
                <a:lnTo>
                  <a:pt x="695990" y="128364"/>
                </a:lnTo>
                <a:lnTo>
                  <a:pt x="695990" y="137061"/>
                </a:lnTo>
                <a:close/>
              </a:path>
              <a:path w="778510" h="140969">
                <a:moveTo>
                  <a:pt x="767799" y="81576"/>
                </a:moveTo>
                <a:lnTo>
                  <a:pt x="755335" y="81576"/>
                </a:lnTo>
                <a:lnTo>
                  <a:pt x="755277" y="19471"/>
                </a:lnTo>
                <a:lnTo>
                  <a:pt x="755087" y="18246"/>
                </a:lnTo>
                <a:lnTo>
                  <a:pt x="754126" y="15890"/>
                </a:lnTo>
                <a:lnTo>
                  <a:pt x="753273" y="15130"/>
                </a:lnTo>
                <a:lnTo>
                  <a:pt x="742778" y="12324"/>
                </a:lnTo>
                <a:lnTo>
                  <a:pt x="742778" y="3441"/>
                </a:lnTo>
                <a:lnTo>
                  <a:pt x="777892" y="3441"/>
                </a:lnTo>
                <a:lnTo>
                  <a:pt x="777892" y="12185"/>
                </a:lnTo>
                <a:lnTo>
                  <a:pt x="769117" y="15053"/>
                </a:lnTo>
                <a:lnTo>
                  <a:pt x="768497" y="15735"/>
                </a:lnTo>
                <a:lnTo>
                  <a:pt x="767939" y="17843"/>
                </a:lnTo>
                <a:lnTo>
                  <a:pt x="767904" y="18246"/>
                </a:lnTo>
                <a:lnTo>
                  <a:pt x="767799" y="81576"/>
                </a:lnTo>
                <a:close/>
              </a:path>
              <a:path w="778510" h="140969">
                <a:moveTo>
                  <a:pt x="522051" y="137061"/>
                </a:moveTo>
                <a:lnTo>
                  <a:pt x="454148" y="137061"/>
                </a:lnTo>
                <a:lnTo>
                  <a:pt x="454148" y="128085"/>
                </a:lnTo>
                <a:lnTo>
                  <a:pt x="465031" y="125434"/>
                </a:lnTo>
                <a:lnTo>
                  <a:pt x="468194" y="124752"/>
                </a:lnTo>
                <a:lnTo>
                  <a:pt x="469775" y="122860"/>
                </a:lnTo>
                <a:lnTo>
                  <a:pt x="469775" y="15161"/>
                </a:lnTo>
                <a:lnTo>
                  <a:pt x="506424" y="15161"/>
                </a:lnTo>
                <a:lnTo>
                  <a:pt x="506424" y="122860"/>
                </a:lnTo>
                <a:lnTo>
                  <a:pt x="508006" y="124752"/>
                </a:lnTo>
                <a:lnTo>
                  <a:pt x="511168" y="125434"/>
                </a:lnTo>
                <a:lnTo>
                  <a:pt x="522051" y="128085"/>
                </a:lnTo>
                <a:lnTo>
                  <a:pt x="522051" y="137061"/>
                </a:lnTo>
                <a:close/>
              </a:path>
              <a:path w="778510" h="140969">
                <a:moveTo>
                  <a:pt x="547864" y="42369"/>
                </a:moveTo>
                <a:lnTo>
                  <a:pt x="539492" y="42369"/>
                </a:lnTo>
                <a:lnTo>
                  <a:pt x="531539" y="26882"/>
                </a:lnTo>
                <a:lnTo>
                  <a:pt x="529493" y="22820"/>
                </a:lnTo>
                <a:lnTo>
                  <a:pt x="527681" y="19843"/>
                </a:lnTo>
                <a:lnTo>
                  <a:pt x="524625" y="16107"/>
                </a:lnTo>
                <a:lnTo>
                  <a:pt x="522144" y="15161"/>
                </a:lnTo>
                <a:lnTo>
                  <a:pt x="547213" y="15161"/>
                </a:lnTo>
                <a:lnTo>
                  <a:pt x="547864" y="42369"/>
                </a:lnTo>
                <a:close/>
              </a:path>
              <a:path w="778510" h="140969">
                <a:moveTo>
                  <a:pt x="634899" y="84180"/>
                </a:moveTo>
                <a:lnTo>
                  <a:pt x="598181" y="84180"/>
                </a:lnTo>
                <a:lnTo>
                  <a:pt x="584275" y="41299"/>
                </a:lnTo>
                <a:lnTo>
                  <a:pt x="620291" y="41299"/>
                </a:lnTo>
                <a:lnTo>
                  <a:pt x="634899" y="84180"/>
                </a:lnTo>
                <a:close/>
              </a:path>
              <a:path w="778510" h="140969">
                <a:moveTo>
                  <a:pt x="767799" y="137619"/>
                </a:moveTo>
                <a:lnTo>
                  <a:pt x="751196" y="137619"/>
                </a:lnTo>
                <a:lnTo>
                  <a:pt x="684362" y="45811"/>
                </a:lnTo>
                <a:lnTo>
                  <a:pt x="729107" y="45811"/>
                </a:lnTo>
                <a:lnTo>
                  <a:pt x="755335" y="81576"/>
                </a:lnTo>
                <a:lnTo>
                  <a:pt x="767799" y="81576"/>
                </a:lnTo>
                <a:lnTo>
                  <a:pt x="767799" y="137619"/>
                </a:lnTo>
                <a:close/>
              </a:path>
              <a:path w="778510" h="140969">
                <a:moveTo>
                  <a:pt x="658643" y="137061"/>
                </a:moveTo>
                <a:lnTo>
                  <a:pt x="602367" y="137061"/>
                </a:lnTo>
                <a:lnTo>
                  <a:pt x="602367" y="128317"/>
                </a:lnTo>
                <a:lnTo>
                  <a:pt x="607855" y="126550"/>
                </a:lnTo>
                <a:lnTo>
                  <a:pt x="609250" y="125992"/>
                </a:lnTo>
                <a:lnTo>
                  <a:pt x="610072" y="125294"/>
                </a:lnTo>
                <a:lnTo>
                  <a:pt x="610431" y="124131"/>
                </a:lnTo>
                <a:lnTo>
                  <a:pt x="610510" y="122519"/>
                </a:lnTo>
                <a:lnTo>
                  <a:pt x="610411" y="122008"/>
                </a:lnTo>
                <a:lnTo>
                  <a:pt x="609842" y="120085"/>
                </a:lnTo>
                <a:lnTo>
                  <a:pt x="601902" y="95901"/>
                </a:lnTo>
                <a:lnTo>
                  <a:pt x="638892" y="95901"/>
                </a:lnTo>
                <a:lnTo>
                  <a:pt x="658643" y="128317"/>
                </a:lnTo>
                <a:lnTo>
                  <a:pt x="658643" y="1370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382258" y="960218"/>
            <a:ext cx="3941445" cy="140970"/>
            <a:chOff x="2382258" y="960218"/>
            <a:chExt cx="3941445" cy="140970"/>
          </a:xfrm>
        </p:grpSpPr>
        <p:sp>
          <p:nvSpPr>
            <p:cNvPr id="5" name="object 5"/>
            <p:cNvSpPr/>
            <p:nvPr/>
          </p:nvSpPr>
          <p:spPr>
            <a:xfrm>
              <a:off x="2382253" y="960221"/>
              <a:ext cx="1264285" cy="140970"/>
            </a:xfrm>
            <a:custGeom>
              <a:avLst/>
              <a:gdLst/>
              <a:ahLst/>
              <a:cxnLst/>
              <a:rect l="l" t="t" r="r" b="b"/>
              <a:pathLst>
                <a:path w="1264285" h="140969">
                  <a:moveTo>
                    <a:pt x="119761" y="42367"/>
                  </a:moveTo>
                  <a:lnTo>
                    <a:pt x="119113" y="15163"/>
                  </a:lnTo>
                  <a:lnTo>
                    <a:pt x="118833" y="3441"/>
                  </a:lnTo>
                  <a:lnTo>
                    <a:pt x="1206" y="3441"/>
                  </a:lnTo>
                  <a:lnTo>
                    <a:pt x="0" y="42367"/>
                  </a:lnTo>
                  <a:lnTo>
                    <a:pt x="8420" y="42367"/>
                  </a:lnTo>
                  <a:lnTo>
                    <a:pt x="16319" y="26936"/>
                  </a:lnTo>
                  <a:lnTo>
                    <a:pt x="18491" y="22834"/>
                  </a:lnTo>
                  <a:lnTo>
                    <a:pt x="20358" y="19862"/>
                  </a:lnTo>
                  <a:lnTo>
                    <a:pt x="23456" y="16116"/>
                  </a:lnTo>
                  <a:lnTo>
                    <a:pt x="25971" y="15163"/>
                  </a:lnTo>
                  <a:lnTo>
                    <a:pt x="41668" y="15163"/>
                  </a:lnTo>
                  <a:lnTo>
                    <a:pt x="41668" y="122859"/>
                  </a:lnTo>
                  <a:lnTo>
                    <a:pt x="40093" y="124752"/>
                  </a:lnTo>
                  <a:lnTo>
                    <a:pt x="36931" y="125437"/>
                  </a:lnTo>
                  <a:lnTo>
                    <a:pt x="26047" y="128092"/>
                  </a:lnTo>
                  <a:lnTo>
                    <a:pt x="26047" y="137071"/>
                  </a:lnTo>
                  <a:lnTo>
                    <a:pt x="93941" y="137071"/>
                  </a:lnTo>
                  <a:lnTo>
                    <a:pt x="93941" y="128092"/>
                  </a:lnTo>
                  <a:lnTo>
                    <a:pt x="83058" y="125437"/>
                  </a:lnTo>
                  <a:lnTo>
                    <a:pt x="79895" y="124752"/>
                  </a:lnTo>
                  <a:lnTo>
                    <a:pt x="78320" y="122859"/>
                  </a:lnTo>
                  <a:lnTo>
                    <a:pt x="78320" y="15163"/>
                  </a:lnTo>
                  <a:lnTo>
                    <a:pt x="94043" y="15163"/>
                  </a:lnTo>
                  <a:lnTo>
                    <a:pt x="96520" y="16116"/>
                  </a:lnTo>
                  <a:lnTo>
                    <a:pt x="98044" y="18008"/>
                  </a:lnTo>
                  <a:lnTo>
                    <a:pt x="99593" y="19862"/>
                  </a:lnTo>
                  <a:lnTo>
                    <a:pt x="101384" y="22821"/>
                  </a:lnTo>
                  <a:lnTo>
                    <a:pt x="103428" y="26885"/>
                  </a:lnTo>
                  <a:lnTo>
                    <a:pt x="111391" y="42367"/>
                  </a:lnTo>
                  <a:lnTo>
                    <a:pt x="119761" y="42367"/>
                  </a:lnTo>
                  <a:close/>
                </a:path>
                <a:path w="1264285" h="140969">
                  <a:moveTo>
                    <a:pt x="251104" y="3441"/>
                  </a:moveTo>
                  <a:lnTo>
                    <a:pt x="194652" y="3441"/>
                  </a:lnTo>
                  <a:lnTo>
                    <a:pt x="194652" y="12001"/>
                  </a:lnTo>
                  <a:lnTo>
                    <a:pt x="200520" y="14287"/>
                  </a:lnTo>
                  <a:lnTo>
                    <a:pt x="202285" y="14922"/>
                  </a:lnTo>
                  <a:lnTo>
                    <a:pt x="203314" y="15582"/>
                  </a:lnTo>
                  <a:lnTo>
                    <a:pt x="203720" y="16332"/>
                  </a:lnTo>
                  <a:lnTo>
                    <a:pt x="204152" y="17043"/>
                  </a:lnTo>
                  <a:lnTo>
                    <a:pt x="204368" y="18313"/>
                  </a:lnTo>
                  <a:lnTo>
                    <a:pt x="204368" y="62458"/>
                  </a:lnTo>
                  <a:lnTo>
                    <a:pt x="166738" y="62458"/>
                  </a:lnTo>
                  <a:lnTo>
                    <a:pt x="166751" y="18313"/>
                  </a:lnTo>
                  <a:lnTo>
                    <a:pt x="170510" y="14287"/>
                  </a:lnTo>
                  <a:lnTo>
                    <a:pt x="176110" y="12001"/>
                  </a:lnTo>
                  <a:lnTo>
                    <a:pt x="176225" y="3441"/>
                  </a:lnTo>
                  <a:lnTo>
                    <a:pt x="119951" y="3441"/>
                  </a:lnTo>
                  <a:lnTo>
                    <a:pt x="119951" y="12001"/>
                  </a:lnTo>
                  <a:lnTo>
                    <a:pt x="126326" y="14516"/>
                  </a:lnTo>
                  <a:lnTo>
                    <a:pt x="127927" y="15062"/>
                  </a:lnTo>
                  <a:lnTo>
                    <a:pt x="128993" y="15748"/>
                  </a:lnTo>
                  <a:lnTo>
                    <a:pt x="129273" y="16332"/>
                  </a:lnTo>
                  <a:lnTo>
                    <a:pt x="129832" y="17335"/>
                  </a:lnTo>
                  <a:lnTo>
                    <a:pt x="129984" y="18313"/>
                  </a:lnTo>
                  <a:lnTo>
                    <a:pt x="129997" y="122199"/>
                  </a:lnTo>
                  <a:lnTo>
                    <a:pt x="126326" y="125945"/>
                  </a:lnTo>
                  <a:lnTo>
                    <a:pt x="119951" y="128549"/>
                  </a:lnTo>
                  <a:lnTo>
                    <a:pt x="119951" y="137071"/>
                  </a:lnTo>
                  <a:lnTo>
                    <a:pt x="176225" y="137071"/>
                  </a:lnTo>
                  <a:lnTo>
                    <a:pt x="176225" y="128409"/>
                  </a:lnTo>
                  <a:lnTo>
                    <a:pt x="170510" y="126365"/>
                  </a:lnTo>
                  <a:lnTo>
                    <a:pt x="167995" y="125310"/>
                  </a:lnTo>
                  <a:lnTo>
                    <a:pt x="166852" y="123494"/>
                  </a:lnTo>
                  <a:lnTo>
                    <a:pt x="166738" y="74180"/>
                  </a:lnTo>
                  <a:lnTo>
                    <a:pt x="204368" y="74180"/>
                  </a:lnTo>
                  <a:lnTo>
                    <a:pt x="204368" y="122199"/>
                  </a:lnTo>
                  <a:lnTo>
                    <a:pt x="204152" y="123494"/>
                  </a:lnTo>
                  <a:lnTo>
                    <a:pt x="203276" y="125018"/>
                  </a:lnTo>
                  <a:lnTo>
                    <a:pt x="202260" y="125704"/>
                  </a:lnTo>
                  <a:lnTo>
                    <a:pt x="200647" y="126326"/>
                  </a:lnTo>
                  <a:lnTo>
                    <a:pt x="194652" y="128371"/>
                  </a:lnTo>
                  <a:lnTo>
                    <a:pt x="194652" y="137071"/>
                  </a:lnTo>
                  <a:lnTo>
                    <a:pt x="251104" y="137071"/>
                  </a:lnTo>
                  <a:lnTo>
                    <a:pt x="251104" y="128549"/>
                  </a:lnTo>
                  <a:lnTo>
                    <a:pt x="244741" y="125996"/>
                  </a:lnTo>
                  <a:lnTo>
                    <a:pt x="243192" y="125437"/>
                  </a:lnTo>
                  <a:lnTo>
                    <a:pt x="242176" y="124752"/>
                  </a:lnTo>
                  <a:lnTo>
                    <a:pt x="241249" y="123113"/>
                  </a:lnTo>
                  <a:lnTo>
                    <a:pt x="241084" y="122199"/>
                  </a:lnTo>
                  <a:lnTo>
                    <a:pt x="241020" y="74180"/>
                  </a:lnTo>
                  <a:lnTo>
                    <a:pt x="241020" y="62458"/>
                  </a:lnTo>
                  <a:lnTo>
                    <a:pt x="241084" y="18313"/>
                  </a:lnTo>
                  <a:lnTo>
                    <a:pt x="251104" y="12001"/>
                  </a:lnTo>
                  <a:lnTo>
                    <a:pt x="251104" y="3441"/>
                  </a:lnTo>
                  <a:close/>
                </a:path>
                <a:path w="1264285" h="140969">
                  <a:moveTo>
                    <a:pt x="355866" y="99809"/>
                  </a:moveTo>
                  <a:lnTo>
                    <a:pt x="347256" y="99809"/>
                  </a:lnTo>
                  <a:lnTo>
                    <a:pt x="338378" y="120180"/>
                  </a:lnTo>
                  <a:lnTo>
                    <a:pt x="337654" y="122110"/>
                  </a:lnTo>
                  <a:lnTo>
                    <a:pt x="336905" y="123456"/>
                  </a:lnTo>
                  <a:lnTo>
                    <a:pt x="335318" y="124968"/>
                  </a:lnTo>
                  <a:lnTo>
                    <a:pt x="334187" y="125349"/>
                  </a:lnTo>
                  <a:lnTo>
                    <a:pt x="298196" y="125349"/>
                  </a:lnTo>
                  <a:lnTo>
                    <a:pt x="298196" y="74002"/>
                  </a:lnTo>
                  <a:lnTo>
                    <a:pt x="316039" y="74002"/>
                  </a:lnTo>
                  <a:lnTo>
                    <a:pt x="325208" y="89446"/>
                  </a:lnTo>
                  <a:lnTo>
                    <a:pt x="333578" y="89446"/>
                  </a:lnTo>
                  <a:lnTo>
                    <a:pt x="333578" y="74002"/>
                  </a:lnTo>
                  <a:lnTo>
                    <a:pt x="333578" y="62280"/>
                  </a:lnTo>
                  <a:lnTo>
                    <a:pt x="333578" y="47256"/>
                  </a:lnTo>
                  <a:lnTo>
                    <a:pt x="325259" y="47256"/>
                  </a:lnTo>
                  <a:lnTo>
                    <a:pt x="320370" y="57162"/>
                  </a:lnTo>
                  <a:lnTo>
                    <a:pt x="319532" y="59016"/>
                  </a:lnTo>
                  <a:lnTo>
                    <a:pt x="318731" y="60337"/>
                  </a:lnTo>
                  <a:lnTo>
                    <a:pt x="317182" y="61887"/>
                  </a:lnTo>
                  <a:lnTo>
                    <a:pt x="316064" y="62280"/>
                  </a:lnTo>
                  <a:lnTo>
                    <a:pt x="298196" y="62280"/>
                  </a:lnTo>
                  <a:lnTo>
                    <a:pt x="298196" y="15163"/>
                  </a:lnTo>
                  <a:lnTo>
                    <a:pt x="329882" y="15163"/>
                  </a:lnTo>
                  <a:lnTo>
                    <a:pt x="343484" y="40652"/>
                  </a:lnTo>
                  <a:lnTo>
                    <a:pt x="352044" y="40652"/>
                  </a:lnTo>
                  <a:lnTo>
                    <a:pt x="351066" y="15163"/>
                  </a:lnTo>
                  <a:lnTo>
                    <a:pt x="350608" y="3441"/>
                  </a:lnTo>
                  <a:lnTo>
                    <a:pt x="251587" y="3441"/>
                  </a:lnTo>
                  <a:lnTo>
                    <a:pt x="251587" y="12001"/>
                  </a:lnTo>
                  <a:lnTo>
                    <a:pt x="258521" y="14693"/>
                  </a:lnTo>
                  <a:lnTo>
                    <a:pt x="259943" y="15227"/>
                  </a:lnTo>
                  <a:lnTo>
                    <a:pt x="260832" y="15849"/>
                  </a:lnTo>
                  <a:lnTo>
                    <a:pt x="261505" y="17246"/>
                  </a:lnTo>
                  <a:lnTo>
                    <a:pt x="261683" y="18554"/>
                  </a:lnTo>
                  <a:lnTo>
                    <a:pt x="261632" y="122110"/>
                  </a:lnTo>
                  <a:lnTo>
                    <a:pt x="251587" y="128511"/>
                  </a:lnTo>
                  <a:lnTo>
                    <a:pt x="251587" y="137071"/>
                  </a:lnTo>
                  <a:lnTo>
                    <a:pt x="354418" y="137071"/>
                  </a:lnTo>
                  <a:lnTo>
                    <a:pt x="354876" y="125349"/>
                  </a:lnTo>
                  <a:lnTo>
                    <a:pt x="355866" y="99809"/>
                  </a:lnTo>
                  <a:close/>
                </a:path>
                <a:path w="1264285" h="140969">
                  <a:moveTo>
                    <a:pt x="522185" y="70040"/>
                  </a:moveTo>
                  <a:lnTo>
                    <a:pt x="509066" y="27368"/>
                  </a:lnTo>
                  <a:lnTo>
                    <a:pt x="495909" y="15163"/>
                  </a:lnTo>
                  <a:lnTo>
                    <a:pt x="489775" y="11442"/>
                  </a:lnTo>
                  <a:lnTo>
                    <a:pt x="483997" y="8953"/>
                  </a:lnTo>
                  <a:lnTo>
                    <a:pt x="483997" y="70040"/>
                  </a:lnTo>
                  <a:lnTo>
                    <a:pt x="483781" y="80556"/>
                  </a:lnTo>
                  <a:lnTo>
                    <a:pt x="474357" y="117513"/>
                  </a:lnTo>
                  <a:lnTo>
                    <a:pt x="458050" y="125349"/>
                  </a:lnTo>
                  <a:lnTo>
                    <a:pt x="445452" y="125349"/>
                  </a:lnTo>
                  <a:lnTo>
                    <a:pt x="445452" y="15163"/>
                  </a:lnTo>
                  <a:lnTo>
                    <a:pt x="458520" y="15163"/>
                  </a:lnTo>
                  <a:lnTo>
                    <a:pt x="483095" y="50812"/>
                  </a:lnTo>
                  <a:lnTo>
                    <a:pt x="483997" y="70040"/>
                  </a:lnTo>
                  <a:lnTo>
                    <a:pt x="483997" y="8953"/>
                  </a:lnTo>
                  <a:lnTo>
                    <a:pt x="481672" y="7950"/>
                  </a:lnTo>
                  <a:lnTo>
                    <a:pt x="472846" y="5448"/>
                  </a:lnTo>
                  <a:lnTo>
                    <a:pt x="463321" y="3949"/>
                  </a:lnTo>
                  <a:lnTo>
                    <a:pt x="453072" y="3441"/>
                  </a:lnTo>
                  <a:lnTo>
                    <a:pt x="398843" y="3441"/>
                  </a:lnTo>
                  <a:lnTo>
                    <a:pt x="398843" y="12052"/>
                  </a:lnTo>
                  <a:lnTo>
                    <a:pt x="405447" y="14516"/>
                  </a:lnTo>
                  <a:lnTo>
                    <a:pt x="407771" y="15316"/>
                  </a:lnTo>
                  <a:lnTo>
                    <a:pt x="408889" y="17246"/>
                  </a:lnTo>
                  <a:lnTo>
                    <a:pt x="408876" y="123126"/>
                  </a:lnTo>
                  <a:lnTo>
                    <a:pt x="407746" y="125031"/>
                  </a:lnTo>
                  <a:lnTo>
                    <a:pt x="405358" y="125996"/>
                  </a:lnTo>
                  <a:lnTo>
                    <a:pt x="398843" y="128511"/>
                  </a:lnTo>
                  <a:lnTo>
                    <a:pt x="398843" y="137071"/>
                  </a:lnTo>
                  <a:lnTo>
                    <a:pt x="449681" y="137071"/>
                  </a:lnTo>
                  <a:lnTo>
                    <a:pt x="460159" y="136575"/>
                  </a:lnTo>
                  <a:lnTo>
                    <a:pt x="502107" y="119545"/>
                  </a:lnTo>
                  <a:lnTo>
                    <a:pt x="521550" y="80556"/>
                  </a:lnTo>
                  <a:lnTo>
                    <a:pt x="521665" y="79209"/>
                  </a:lnTo>
                  <a:lnTo>
                    <a:pt x="522185" y="70040"/>
                  </a:lnTo>
                  <a:close/>
                </a:path>
                <a:path w="1264285" h="140969">
                  <a:moveTo>
                    <a:pt x="621995" y="99809"/>
                  </a:moveTo>
                  <a:lnTo>
                    <a:pt x="613384" y="99809"/>
                  </a:lnTo>
                  <a:lnTo>
                    <a:pt x="604507" y="120180"/>
                  </a:lnTo>
                  <a:lnTo>
                    <a:pt x="603783" y="122110"/>
                  </a:lnTo>
                  <a:lnTo>
                    <a:pt x="603034" y="123456"/>
                  </a:lnTo>
                  <a:lnTo>
                    <a:pt x="601446" y="124968"/>
                  </a:lnTo>
                  <a:lnTo>
                    <a:pt x="600316" y="125349"/>
                  </a:lnTo>
                  <a:lnTo>
                    <a:pt x="564324" y="125349"/>
                  </a:lnTo>
                  <a:lnTo>
                    <a:pt x="564324" y="74002"/>
                  </a:lnTo>
                  <a:lnTo>
                    <a:pt x="582168" y="74002"/>
                  </a:lnTo>
                  <a:lnTo>
                    <a:pt x="591337" y="89446"/>
                  </a:lnTo>
                  <a:lnTo>
                    <a:pt x="599706" y="89446"/>
                  </a:lnTo>
                  <a:lnTo>
                    <a:pt x="599706" y="74002"/>
                  </a:lnTo>
                  <a:lnTo>
                    <a:pt x="599706" y="62280"/>
                  </a:lnTo>
                  <a:lnTo>
                    <a:pt x="599706" y="47256"/>
                  </a:lnTo>
                  <a:lnTo>
                    <a:pt x="591388" y="47256"/>
                  </a:lnTo>
                  <a:lnTo>
                    <a:pt x="586498" y="57162"/>
                  </a:lnTo>
                  <a:lnTo>
                    <a:pt x="585660" y="59016"/>
                  </a:lnTo>
                  <a:lnTo>
                    <a:pt x="584860" y="60337"/>
                  </a:lnTo>
                  <a:lnTo>
                    <a:pt x="583311" y="61887"/>
                  </a:lnTo>
                  <a:lnTo>
                    <a:pt x="582193" y="62280"/>
                  </a:lnTo>
                  <a:lnTo>
                    <a:pt x="564324" y="62280"/>
                  </a:lnTo>
                  <a:lnTo>
                    <a:pt x="564324" y="15163"/>
                  </a:lnTo>
                  <a:lnTo>
                    <a:pt x="596011" y="15163"/>
                  </a:lnTo>
                  <a:lnTo>
                    <a:pt x="609612" y="40652"/>
                  </a:lnTo>
                  <a:lnTo>
                    <a:pt x="618172" y="40652"/>
                  </a:lnTo>
                  <a:lnTo>
                    <a:pt x="617194" y="15163"/>
                  </a:lnTo>
                  <a:lnTo>
                    <a:pt x="616737" y="3441"/>
                  </a:lnTo>
                  <a:lnTo>
                    <a:pt x="517715" y="3441"/>
                  </a:lnTo>
                  <a:lnTo>
                    <a:pt x="517842" y="12052"/>
                  </a:lnTo>
                  <a:lnTo>
                    <a:pt x="524649" y="14693"/>
                  </a:lnTo>
                  <a:lnTo>
                    <a:pt x="526072" y="15227"/>
                  </a:lnTo>
                  <a:lnTo>
                    <a:pt x="526961" y="15849"/>
                  </a:lnTo>
                  <a:lnTo>
                    <a:pt x="527634" y="17246"/>
                  </a:lnTo>
                  <a:lnTo>
                    <a:pt x="527812" y="18554"/>
                  </a:lnTo>
                  <a:lnTo>
                    <a:pt x="527761" y="122110"/>
                  </a:lnTo>
                  <a:lnTo>
                    <a:pt x="517715" y="128511"/>
                  </a:lnTo>
                  <a:lnTo>
                    <a:pt x="517715" y="137071"/>
                  </a:lnTo>
                  <a:lnTo>
                    <a:pt x="620547" y="137071"/>
                  </a:lnTo>
                  <a:lnTo>
                    <a:pt x="621004" y="125349"/>
                  </a:lnTo>
                  <a:lnTo>
                    <a:pt x="621995" y="99809"/>
                  </a:lnTo>
                  <a:close/>
                </a:path>
                <a:path w="1264285" h="140969">
                  <a:moveTo>
                    <a:pt x="736879" y="98044"/>
                  </a:moveTo>
                  <a:lnTo>
                    <a:pt x="712254" y="67322"/>
                  </a:lnTo>
                  <a:lnTo>
                    <a:pt x="703148" y="65976"/>
                  </a:lnTo>
                  <a:lnTo>
                    <a:pt x="699439" y="66001"/>
                  </a:lnTo>
                  <a:lnTo>
                    <a:pt x="699439" y="88836"/>
                  </a:lnTo>
                  <a:lnTo>
                    <a:pt x="699439" y="107619"/>
                  </a:lnTo>
                  <a:lnTo>
                    <a:pt x="697484" y="114642"/>
                  </a:lnTo>
                  <a:lnTo>
                    <a:pt x="689673" y="123202"/>
                  </a:lnTo>
                  <a:lnTo>
                    <a:pt x="683552" y="125349"/>
                  </a:lnTo>
                  <a:lnTo>
                    <a:pt x="669632" y="125349"/>
                  </a:lnTo>
                  <a:lnTo>
                    <a:pt x="669632" y="73621"/>
                  </a:lnTo>
                  <a:lnTo>
                    <a:pt x="683920" y="73621"/>
                  </a:lnTo>
                  <a:lnTo>
                    <a:pt x="690295" y="75412"/>
                  </a:lnTo>
                  <a:lnTo>
                    <a:pt x="697611" y="82537"/>
                  </a:lnTo>
                  <a:lnTo>
                    <a:pt x="699439" y="88836"/>
                  </a:lnTo>
                  <a:lnTo>
                    <a:pt x="699439" y="66001"/>
                  </a:lnTo>
                  <a:lnTo>
                    <a:pt x="692556" y="66040"/>
                  </a:lnTo>
                  <a:lnTo>
                    <a:pt x="701941" y="65697"/>
                  </a:lnTo>
                  <a:lnTo>
                    <a:pt x="709853" y="64160"/>
                  </a:lnTo>
                  <a:lnTo>
                    <a:pt x="729856" y="44843"/>
                  </a:lnTo>
                  <a:lnTo>
                    <a:pt x="729856" y="37299"/>
                  </a:lnTo>
                  <a:lnTo>
                    <a:pt x="703440" y="5829"/>
                  </a:lnTo>
                  <a:lnTo>
                    <a:pt x="693953" y="4114"/>
                  </a:lnTo>
                  <a:lnTo>
                    <a:pt x="693953" y="30162"/>
                  </a:lnTo>
                  <a:lnTo>
                    <a:pt x="693953" y="48107"/>
                  </a:lnTo>
                  <a:lnTo>
                    <a:pt x="692442" y="54051"/>
                  </a:lnTo>
                  <a:lnTo>
                    <a:pt x="686460" y="60337"/>
                  </a:lnTo>
                  <a:lnTo>
                    <a:pt x="681291" y="61912"/>
                  </a:lnTo>
                  <a:lnTo>
                    <a:pt x="669632" y="61912"/>
                  </a:lnTo>
                  <a:lnTo>
                    <a:pt x="669632" y="15163"/>
                  </a:lnTo>
                  <a:lnTo>
                    <a:pt x="682447" y="15163"/>
                  </a:lnTo>
                  <a:lnTo>
                    <a:pt x="687057" y="16903"/>
                  </a:lnTo>
                  <a:lnTo>
                    <a:pt x="692569" y="23799"/>
                  </a:lnTo>
                  <a:lnTo>
                    <a:pt x="693953" y="30162"/>
                  </a:lnTo>
                  <a:lnTo>
                    <a:pt x="693953" y="4114"/>
                  </a:lnTo>
                  <a:lnTo>
                    <a:pt x="693585" y="4038"/>
                  </a:lnTo>
                  <a:lnTo>
                    <a:pt x="682091" y="3441"/>
                  </a:lnTo>
                  <a:lnTo>
                    <a:pt x="623443" y="3441"/>
                  </a:lnTo>
                  <a:lnTo>
                    <a:pt x="623443" y="12052"/>
                  </a:lnTo>
                  <a:lnTo>
                    <a:pt x="629488" y="14325"/>
                  </a:lnTo>
                  <a:lnTo>
                    <a:pt x="631190" y="14922"/>
                  </a:lnTo>
                  <a:lnTo>
                    <a:pt x="632294" y="15621"/>
                  </a:lnTo>
                  <a:lnTo>
                    <a:pt x="633285" y="17221"/>
                  </a:lnTo>
                  <a:lnTo>
                    <a:pt x="633425" y="18008"/>
                  </a:lnTo>
                  <a:lnTo>
                    <a:pt x="633310" y="122859"/>
                  </a:lnTo>
                  <a:lnTo>
                    <a:pt x="633272" y="123063"/>
                  </a:lnTo>
                  <a:lnTo>
                    <a:pt x="632256" y="124726"/>
                  </a:lnTo>
                  <a:lnTo>
                    <a:pt x="631139" y="125501"/>
                  </a:lnTo>
                  <a:lnTo>
                    <a:pt x="623443" y="128511"/>
                  </a:lnTo>
                  <a:lnTo>
                    <a:pt x="623443" y="137071"/>
                  </a:lnTo>
                  <a:lnTo>
                    <a:pt x="675767" y="137071"/>
                  </a:lnTo>
                  <a:lnTo>
                    <a:pt x="684161" y="136855"/>
                  </a:lnTo>
                  <a:lnTo>
                    <a:pt x="723011" y="125349"/>
                  </a:lnTo>
                  <a:lnTo>
                    <a:pt x="736879" y="102628"/>
                  </a:lnTo>
                  <a:lnTo>
                    <a:pt x="736879" y="98044"/>
                  </a:lnTo>
                  <a:close/>
                </a:path>
                <a:path w="1264285" h="140969">
                  <a:moveTo>
                    <a:pt x="855573" y="128320"/>
                  </a:moveTo>
                  <a:lnTo>
                    <a:pt x="831824" y="84188"/>
                  </a:lnTo>
                  <a:lnTo>
                    <a:pt x="817219" y="41300"/>
                  </a:lnTo>
                  <a:lnTo>
                    <a:pt x="804176" y="3022"/>
                  </a:lnTo>
                  <a:lnTo>
                    <a:pt x="795108" y="3022"/>
                  </a:lnTo>
                  <a:lnTo>
                    <a:pt x="795108" y="84188"/>
                  </a:lnTo>
                  <a:lnTo>
                    <a:pt x="766318" y="84188"/>
                  </a:lnTo>
                  <a:lnTo>
                    <a:pt x="781202" y="41300"/>
                  </a:lnTo>
                  <a:lnTo>
                    <a:pt x="795108" y="84188"/>
                  </a:lnTo>
                  <a:lnTo>
                    <a:pt x="795108" y="3022"/>
                  </a:lnTo>
                  <a:lnTo>
                    <a:pt x="782358" y="3022"/>
                  </a:lnTo>
                  <a:lnTo>
                    <a:pt x="742175" y="118275"/>
                  </a:lnTo>
                  <a:lnTo>
                    <a:pt x="741464" y="120408"/>
                  </a:lnTo>
                  <a:lnTo>
                    <a:pt x="740600" y="122008"/>
                  </a:lnTo>
                  <a:lnTo>
                    <a:pt x="738581" y="124091"/>
                  </a:lnTo>
                  <a:lnTo>
                    <a:pt x="737108" y="125006"/>
                  </a:lnTo>
                  <a:lnTo>
                    <a:pt x="735152" y="125806"/>
                  </a:lnTo>
                  <a:lnTo>
                    <a:pt x="727849" y="128409"/>
                  </a:lnTo>
                  <a:lnTo>
                    <a:pt x="727849" y="137071"/>
                  </a:lnTo>
                  <a:lnTo>
                    <a:pt x="762038" y="137071"/>
                  </a:lnTo>
                  <a:lnTo>
                    <a:pt x="761923" y="128511"/>
                  </a:lnTo>
                  <a:lnTo>
                    <a:pt x="755789" y="125996"/>
                  </a:lnTo>
                  <a:lnTo>
                    <a:pt x="754049" y="125298"/>
                  </a:lnTo>
                  <a:lnTo>
                    <a:pt x="753275" y="124726"/>
                  </a:lnTo>
                  <a:lnTo>
                    <a:pt x="753160" y="124129"/>
                  </a:lnTo>
                  <a:lnTo>
                    <a:pt x="753135" y="123202"/>
                  </a:lnTo>
                  <a:lnTo>
                    <a:pt x="753338" y="122288"/>
                  </a:lnTo>
                  <a:lnTo>
                    <a:pt x="753414" y="122008"/>
                  </a:lnTo>
                  <a:lnTo>
                    <a:pt x="762266" y="95910"/>
                  </a:lnTo>
                  <a:lnTo>
                    <a:pt x="798830" y="95910"/>
                  </a:lnTo>
                  <a:lnTo>
                    <a:pt x="806767" y="120091"/>
                  </a:lnTo>
                  <a:lnTo>
                    <a:pt x="807415" y="122288"/>
                  </a:lnTo>
                  <a:lnTo>
                    <a:pt x="807351" y="124129"/>
                  </a:lnTo>
                  <a:lnTo>
                    <a:pt x="799287" y="128320"/>
                  </a:lnTo>
                  <a:lnTo>
                    <a:pt x="799287" y="137071"/>
                  </a:lnTo>
                  <a:lnTo>
                    <a:pt x="855573" y="137071"/>
                  </a:lnTo>
                  <a:lnTo>
                    <a:pt x="855573" y="128320"/>
                  </a:lnTo>
                  <a:close/>
                </a:path>
                <a:path w="1264285" h="140969">
                  <a:moveTo>
                    <a:pt x="960056" y="42367"/>
                  </a:moveTo>
                  <a:lnTo>
                    <a:pt x="959408" y="15163"/>
                  </a:lnTo>
                  <a:lnTo>
                    <a:pt x="959129" y="3441"/>
                  </a:lnTo>
                  <a:lnTo>
                    <a:pt x="841502" y="3441"/>
                  </a:lnTo>
                  <a:lnTo>
                    <a:pt x="840295" y="42367"/>
                  </a:lnTo>
                  <a:lnTo>
                    <a:pt x="848715" y="42367"/>
                  </a:lnTo>
                  <a:lnTo>
                    <a:pt x="856615" y="26936"/>
                  </a:lnTo>
                  <a:lnTo>
                    <a:pt x="858786" y="22834"/>
                  </a:lnTo>
                  <a:lnTo>
                    <a:pt x="860653" y="19862"/>
                  </a:lnTo>
                  <a:lnTo>
                    <a:pt x="863752" y="16116"/>
                  </a:lnTo>
                  <a:lnTo>
                    <a:pt x="866267" y="15163"/>
                  </a:lnTo>
                  <a:lnTo>
                    <a:pt x="881964" y="15163"/>
                  </a:lnTo>
                  <a:lnTo>
                    <a:pt x="881964" y="122859"/>
                  </a:lnTo>
                  <a:lnTo>
                    <a:pt x="880389" y="124752"/>
                  </a:lnTo>
                  <a:lnTo>
                    <a:pt x="877227" y="125437"/>
                  </a:lnTo>
                  <a:lnTo>
                    <a:pt x="866343" y="128092"/>
                  </a:lnTo>
                  <a:lnTo>
                    <a:pt x="866343" y="137071"/>
                  </a:lnTo>
                  <a:lnTo>
                    <a:pt x="934237" y="137071"/>
                  </a:lnTo>
                  <a:lnTo>
                    <a:pt x="934237" y="128092"/>
                  </a:lnTo>
                  <a:lnTo>
                    <a:pt x="923353" y="125437"/>
                  </a:lnTo>
                  <a:lnTo>
                    <a:pt x="920191" y="124752"/>
                  </a:lnTo>
                  <a:lnTo>
                    <a:pt x="918616" y="122859"/>
                  </a:lnTo>
                  <a:lnTo>
                    <a:pt x="918616" y="15163"/>
                  </a:lnTo>
                  <a:lnTo>
                    <a:pt x="934339" y="15163"/>
                  </a:lnTo>
                  <a:lnTo>
                    <a:pt x="936815" y="16116"/>
                  </a:lnTo>
                  <a:lnTo>
                    <a:pt x="938339" y="18008"/>
                  </a:lnTo>
                  <a:lnTo>
                    <a:pt x="939888" y="19862"/>
                  </a:lnTo>
                  <a:lnTo>
                    <a:pt x="941679" y="22821"/>
                  </a:lnTo>
                  <a:lnTo>
                    <a:pt x="943724" y="26885"/>
                  </a:lnTo>
                  <a:lnTo>
                    <a:pt x="951687" y="42367"/>
                  </a:lnTo>
                  <a:lnTo>
                    <a:pt x="960056" y="42367"/>
                  </a:lnTo>
                  <a:close/>
                </a:path>
                <a:path w="1264285" h="140969">
                  <a:moveTo>
                    <a:pt x="1017130" y="3441"/>
                  </a:moveTo>
                  <a:lnTo>
                    <a:pt x="960247" y="3441"/>
                  </a:lnTo>
                  <a:lnTo>
                    <a:pt x="960247" y="12001"/>
                  </a:lnTo>
                  <a:lnTo>
                    <a:pt x="966660" y="14516"/>
                  </a:lnTo>
                  <a:lnTo>
                    <a:pt x="968375" y="15074"/>
                  </a:lnTo>
                  <a:lnTo>
                    <a:pt x="969416" y="15735"/>
                  </a:lnTo>
                  <a:lnTo>
                    <a:pt x="970153" y="17259"/>
                  </a:lnTo>
                  <a:lnTo>
                    <a:pt x="970343" y="18592"/>
                  </a:lnTo>
                  <a:lnTo>
                    <a:pt x="970343" y="121843"/>
                  </a:lnTo>
                  <a:lnTo>
                    <a:pt x="970127" y="123177"/>
                  </a:lnTo>
                  <a:lnTo>
                    <a:pt x="969721" y="123901"/>
                  </a:lnTo>
                  <a:lnTo>
                    <a:pt x="969289" y="124726"/>
                  </a:lnTo>
                  <a:lnTo>
                    <a:pt x="968260" y="125387"/>
                  </a:lnTo>
                  <a:lnTo>
                    <a:pt x="966622" y="125945"/>
                  </a:lnTo>
                  <a:lnTo>
                    <a:pt x="960247" y="128549"/>
                  </a:lnTo>
                  <a:lnTo>
                    <a:pt x="960247" y="137071"/>
                  </a:lnTo>
                  <a:lnTo>
                    <a:pt x="1017130" y="137071"/>
                  </a:lnTo>
                  <a:lnTo>
                    <a:pt x="1017130" y="128549"/>
                  </a:lnTo>
                  <a:lnTo>
                    <a:pt x="1010805" y="125996"/>
                  </a:lnTo>
                  <a:lnTo>
                    <a:pt x="1009129" y="125349"/>
                  </a:lnTo>
                  <a:lnTo>
                    <a:pt x="1008075" y="124650"/>
                  </a:lnTo>
                  <a:lnTo>
                    <a:pt x="1007668" y="123952"/>
                  </a:lnTo>
                  <a:lnTo>
                    <a:pt x="1007237" y="123126"/>
                  </a:lnTo>
                  <a:lnTo>
                    <a:pt x="1007046" y="121843"/>
                  </a:lnTo>
                  <a:lnTo>
                    <a:pt x="1007046" y="18592"/>
                  </a:lnTo>
                  <a:lnTo>
                    <a:pt x="1007237" y="17335"/>
                  </a:lnTo>
                  <a:lnTo>
                    <a:pt x="1008075" y="15748"/>
                  </a:lnTo>
                  <a:lnTo>
                    <a:pt x="1009116" y="15074"/>
                  </a:lnTo>
                  <a:lnTo>
                    <a:pt x="1010754" y="14516"/>
                  </a:lnTo>
                  <a:lnTo>
                    <a:pt x="1017130" y="12001"/>
                  </a:lnTo>
                  <a:lnTo>
                    <a:pt x="1017130" y="3441"/>
                  </a:lnTo>
                  <a:close/>
                </a:path>
                <a:path w="1264285" h="140969">
                  <a:moveTo>
                    <a:pt x="1138834" y="3441"/>
                  </a:moveTo>
                  <a:lnTo>
                    <a:pt x="1103718" y="3441"/>
                  </a:lnTo>
                  <a:lnTo>
                    <a:pt x="1103718" y="12331"/>
                  </a:lnTo>
                  <a:lnTo>
                    <a:pt x="1114221" y="15138"/>
                  </a:lnTo>
                  <a:lnTo>
                    <a:pt x="1115072" y="15887"/>
                  </a:lnTo>
                  <a:lnTo>
                    <a:pt x="1116025" y="18237"/>
                  </a:lnTo>
                  <a:lnTo>
                    <a:pt x="1116228" y="19469"/>
                  </a:lnTo>
                  <a:lnTo>
                    <a:pt x="1116279" y="81584"/>
                  </a:lnTo>
                  <a:lnTo>
                    <a:pt x="1090053" y="45808"/>
                  </a:lnTo>
                  <a:lnTo>
                    <a:pt x="1058976" y="3441"/>
                  </a:lnTo>
                  <a:lnTo>
                    <a:pt x="1019314" y="3441"/>
                  </a:lnTo>
                  <a:lnTo>
                    <a:pt x="1019314" y="10985"/>
                  </a:lnTo>
                  <a:lnTo>
                    <a:pt x="1023467" y="15062"/>
                  </a:lnTo>
                  <a:lnTo>
                    <a:pt x="1025512" y="16967"/>
                  </a:lnTo>
                  <a:lnTo>
                    <a:pt x="1026807" y="18237"/>
                  </a:lnTo>
                  <a:lnTo>
                    <a:pt x="1028547" y="20091"/>
                  </a:lnTo>
                  <a:lnTo>
                    <a:pt x="1029335" y="21221"/>
                  </a:lnTo>
                  <a:lnTo>
                    <a:pt x="1030058" y="22555"/>
                  </a:lnTo>
                  <a:lnTo>
                    <a:pt x="1030795" y="23888"/>
                  </a:lnTo>
                  <a:lnTo>
                    <a:pt x="1031722" y="25781"/>
                  </a:lnTo>
                  <a:lnTo>
                    <a:pt x="1032840" y="28232"/>
                  </a:lnTo>
                  <a:lnTo>
                    <a:pt x="1032725" y="121475"/>
                  </a:lnTo>
                  <a:lnTo>
                    <a:pt x="1032548" y="122339"/>
                  </a:lnTo>
                  <a:lnTo>
                    <a:pt x="1031367" y="124447"/>
                  </a:lnTo>
                  <a:lnTo>
                    <a:pt x="1030478" y="125133"/>
                  </a:lnTo>
                  <a:lnTo>
                    <a:pt x="1029220" y="125488"/>
                  </a:lnTo>
                  <a:lnTo>
                    <a:pt x="1020051" y="128270"/>
                  </a:lnTo>
                  <a:lnTo>
                    <a:pt x="1020051" y="137071"/>
                  </a:lnTo>
                  <a:lnTo>
                    <a:pt x="1056932" y="137071"/>
                  </a:lnTo>
                  <a:lnTo>
                    <a:pt x="1056932" y="128371"/>
                  </a:lnTo>
                  <a:lnTo>
                    <a:pt x="1048473" y="125526"/>
                  </a:lnTo>
                  <a:lnTo>
                    <a:pt x="1047203" y="125133"/>
                  </a:lnTo>
                  <a:lnTo>
                    <a:pt x="1046340" y="124447"/>
                  </a:lnTo>
                  <a:lnTo>
                    <a:pt x="1045908" y="123482"/>
                  </a:lnTo>
                  <a:lnTo>
                    <a:pt x="1045514" y="122516"/>
                  </a:lnTo>
                  <a:lnTo>
                    <a:pt x="1045362" y="121475"/>
                  </a:lnTo>
                  <a:lnTo>
                    <a:pt x="1045311" y="45808"/>
                  </a:lnTo>
                  <a:lnTo>
                    <a:pt x="1112139" y="137617"/>
                  </a:lnTo>
                  <a:lnTo>
                    <a:pt x="1128750" y="137617"/>
                  </a:lnTo>
                  <a:lnTo>
                    <a:pt x="1128750" y="81584"/>
                  </a:lnTo>
                  <a:lnTo>
                    <a:pt x="1128801" y="18783"/>
                  </a:lnTo>
                  <a:lnTo>
                    <a:pt x="1128890" y="17843"/>
                  </a:lnTo>
                  <a:lnTo>
                    <a:pt x="1129436" y="15735"/>
                  </a:lnTo>
                  <a:lnTo>
                    <a:pt x="1130058" y="15062"/>
                  </a:lnTo>
                  <a:lnTo>
                    <a:pt x="1138834" y="12192"/>
                  </a:lnTo>
                  <a:lnTo>
                    <a:pt x="1138834" y="3441"/>
                  </a:lnTo>
                  <a:close/>
                </a:path>
                <a:path w="1264285" h="140969">
                  <a:moveTo>
                    <a:pt x="1264031" y="67818"/>
                  </a:moveTo>
                  <a:lnTo>
                    <a:pt x="1202359" y="67818"/>
                  </a:lnTo>
                  <a:lnTo>
                    <a:pt x="1202359" y="76746"/>
                  </a:lnTo>
                  <a:lnTo>
                    <a:pt x="1214170" y="79806"/>
                  </a:lnTo>
                  <a:lnTo>
                    <a:pt x="1217244" y="80492"/>
                  </a:lnTo>
                  <a:lnTo>
                    <a:pt x="1218780" y="82257"/>
                  </a:lnTo>
                  <a:lnTo>
                    <a:pt x="1218692" y="125145"/>
                  </a:lnTo>
                  <a:lnTo>
                    <a:pt x="1215986" y="127901"/>
                  </a:lnTo>
                  <a:lnTo>
                    <a:pt x="1214958" y="128181"/>
                  </a:lnTo>
                  <a:lnTo>
                    <a:pt x="1213980" y="128397"/>
                  </a:lnTo>
                  <a:lnTo>
                    <a:pt x="1212151" y="128714"/>
                  </a:lnTo>
                  <a:lnTo>
                    <a:pt x="1211237" y="128790"/>
                  </a:lnTo>
                  <a:lnTo>
                    <a:pt x="1203706" y="128790"/>
                  </a:lnTo>
                  <a:lnTo>
                    <a:pt x="1179004" y="97472"/>
                  </a:lnTo>
                  <a:lnTo>
                    <a:pt x="1176540" y="70040"/>
                  </a:lnTo>
                  <a:lnTo>
                    <a:pt x="1176832" y="59944"/>
                  </a:lnTo>
                  <a:lnTo>
                    <a:pt x="1188478" y="20993"/>
                  </a:lnTo>
                  <a:lnTo>
                    <a:pt x="1205407" y="11722"/>
                  </a:lnTo>
                  <a:lnTo>
                    <a:pt x="1214996" y="11722"/>
                  </a:lnTo>
                  <a:lnTo>
                    <a:pt x="1230909" y="20993"/>
                  </a:lnTo>
                  <a:lnTo>
                    <a:pt x="1242999" y="43535"/>
                  </a:lnTo>
                  <a:lnTo>
                    <a:pt x="1237157" y="4038"/>
                  </a:lnTo>
                  <a:lnTo>
                    <a:pt x="1218361" y="0"/>
                  </a:lnTo>
                  <a:lnTo>
                    <a:pt x="1211287" y="0"/>
                  </a:lnTo>
                  <a:lnTo>
                    <a:pt x="1171702" y="8788"/>
                  </a:lnTo>
                  <a:lnTo>
                    <a:pt x="1142695" y="41617"/>
                  </a:lnTo>
                  <a:lnTo>
                    <a:pt x="1137805" y="70040"/>
                  </a:lnTo>
                  <a:lnTo>
                    <a:pt x="1138351" y="80403"/>
                  </a:lnTo>
                  <a:lnTo>
                    <a:pt x="1157135" y="121475"/>
                  </a:lnTo>
                  <a:lnTo>
                    <a:pt x="1197356" y="139966"/>
                  </a:lnTo>
                  <a:lnTo>
                    <a:pt x="1207287" y="140500"/>
                  </a:lnTo>
                  <a:lnTo>
                    <a:pt x="1216025" y="140500"/>
                  </a:lnTo>
                  <a:lnTo>
                    <a:pt x="1254125" y="127622"/>
                  </a:lnTo>
                  <a:lnTo>
                    <a:pt x="1254125" y="81064"/>
                  </a:lnTo>
                  <a:lnTo>
                    <a:pt x="1255572" y="79146"/>
                  </a:lnTo>
                  <a:lnTo>
                    <a:pt x="1258493" y="78181"/>
                  </a:lnTo>
                  <a:lnTo>
                    <a:pt x="1264031" y="76695"/>
                  </a:lnTo>
                  <a:lnTo>
                    <a:pt x="1264031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8373" y="960218"/>
              <a:ext cx="1005816" cy="14050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736579" y="960221"/>
              <a:ext cx="1587500" cy="139700"/>
            </a:xfrm>
            <a:custGeom>
              <a:avLst/>
              <a:gdLst/>
              <a:ahLst/>
              <a:cxnLst/>
              <a:rect l="l" t="t" r="r" b="b"/>
              <a:pathLst>
                <a:path w="1587500" h="139700">
                  <a:moveTo>
                    <a:pt x="113436" y="97002"/>
                  </a:moveTo>
                  <a:lnTo>
                    <a:pt x="101053" y="72872"/>
                  </a:lnTo>
                  <a:lnTo>
                    <a:pt x="96443" y="69062"/>
                  </a:lnTo>
                  <a:lnTo>
                    <a:pt x="88811" y="66522"/>
                  </a:lnTo>
                  <a:lnTo>
                    <a:pt x="79705" y="65252"/>
                  </a:lnTo>
                  <a:lnTo>
                    <a:pt x="78498" y="65252"/>
                  </a:lnTo>
                  <a:lnTo>
                    <a:pt x="86410" y="63982"/>
                  </a:lnTo>
                  <a:lnTo>
                    <a:pt x="92862" y="61442"/>
                  </a:lnTo>
                  <a:lnTo>
                    <a:pt x="97853" y="56362"/>
                  </a:lnTo>
                  <a:lnTo>
                    <a:pt x="103555" y="51282"/>
                  </a:lnTo>
                  <a:lnTo>
                    <a:pt x="106413" y="43662"/>
                  </a:lnTo>
                  <a:lnTo>
                    <a:pt x="106413" y="36042"/>
                  </a:lnTo>
                  <a:lnTo>
                    <a:pt x="79997" y="5562"/>
                  </a:lnTo>
                  <a:lnTo>
                    <a:pt x="75996" y="4533"/>
                  </a:lnTo>
                  <a:lnTo>
                    <a:pt x="75996" y="88112"/>
                  </a:lnTo>
                  <a:lnTo>
                    <a:pt x="75996" y="107162"/>
                  </a:lnTo>
                  <a:lnTo>
                    <a:pt x="74041" y="113512"/>
                  </a:lnTo>
                  <a:lnTo>
                    <a:pt x="66230" y="122402"/>
                  </a:lnTo>
                  <a:lnTo>
                    <a:pt x="60109" y="124942"/>
                  </a:lnTo>
                  <a:lnTo>
                    <a:pt x="46189" y="124942"/>
                  </a:lnTo>
                  <a:lnTo>
                    <a:pt x="46189" y="72872"/>
                  </a:lnTo>
                  <a:lnTo>
                    <a:pt x="60477" y="72872"/>
                  </a:lnTo>
                  <a:lnTo>
                    <a:pt x="66852" y="74142"/>
                  </a:lnTo>
                  <a:lnTo>
                    <a:pt x="74168" y="81762"/>
                  </a:lnTo>
                  <a:lnTo>
                    <a:pt x="75996" y="88112"/>
                  </a:lnTo>
                  <a:lnTo>
                    <a:pt x="75996" y="4533"/>
                  </a:lnTo>
                  <a:lnTo>
                    <a:pt x="70510" y="3124"/>
                  </a:lnTo>
                  <a:lnTo>
                    <a:pt x="70510" y="29692"/>
                  </a:lnTo>
                  <a:lnTo>
                    <a:pt x="70510" y="47472"/>
                  </a:lnTo>
                  <a:lnTo>
                    <a:pt x="68999" y="53822"/>
                  </a:lnTo>
                  <a:lnTo>
                    <a:pt x="63017" y="60172"/>
                  </a:lnTo>
                  <a:lnTo>
                    <a:pt x="57848" y="61442"/>
                  </a:lnTo>
                  <a:lnTo>
                    <a:pt x="46189" y="61442"/>
                  </a:lnTo>
                  <a:lnTo>
                    <a:pt x="46189" y="14452"/>
                  </a:lnTo>
                  <a:lnTo>
                    <a:pt x="59004" y="14452"/>
                  </a:lnTo>
                  <a:lnTo>
                    <a:pt x="63614" y="15722"/>
                  </a:lnTo>
                  <a:lnTo>
                    <a:pt x="69126" y="23342"/>
                  </a:lnTo>
                  <a:lnTo>
                    <a:pt x="70510" y="29692"/>
                  </a:lnTo>
                  <a:lnTo>
                    <a:pt x="70510" y="3124"/>
                  </a:lnTo>
                  <a:lnTo>
                    <a:pt x="70142" y="3022"/>
                  </a:lnTo>
                  <a:lnTo>
                    <a:pt x="0" y="3022"/>
                  </a:lnTo>
                  <a:lnTo>
                    <a:pt x="0" y="11912"/>
                  </a:lnTo>
                  <a:lnTo>
                    <a:pt x="6045" y="13182"/>
                  </a:lnTo>
                  <a:lnTo>
                    <a:pt x="7747" y="14452"/>
                  </a:lnTo>
                  <a:lnTo>
                    <a:pt x="8851" y="14452"/>
                  </a:lnTo>
                  <a:lnTo>
                    <a:pt x="9842" y="16992"/>
                  </a:lnTo>
                  <a:lnTo>
                    <a:pt x="10096" y="18262"/>
                  </a:lnTo>
                  <a:lnTo>
                    <a:pt x="10096" y="121132"/>
                  </a:lnTo>
                  <a:lnTo>
                    <a:pt x="9829" y="122402"/>
                  </a:lnTo>
                  <a:lnTo>
                    <a:pt x="9296" y="123672"/>
                  </a:lnTo>
                  <a:lnTo>
                    <a:pt x="8801" y="123672"/>
                  </a:lnTo>
                  <a:lnTo>
                    <a:pt x="7696" y="124942"/>
                  </a:lnTo>
                  <a:lnTo>
                    <a:pt x="0" y="127482"/>
                  </a:lnTo>
                  <a:lnTo>
                    <a:pt x="0" y="136372"/>
                  </a:lnTo>
                  <a:lnTo>
                    <a:pt x="60718" y="136372"/>
                  </a:lnTo>
                  <a:lnTo>
                    <a:pt x="68389" y="135102"/>
                  </a:lnTo>
                  <a:lnTo>
                    <a:pt x="75323" y="135102"/>
                  </a:lnTo>
                  <a:lnTo>
                    <a:pt x="81534" y="132562"/>
                  </a:lnTo>
                  <a:lnTo>
                    <a:pt x="89344" y="131292"/>
                  </a:lnTo>
                  <a:lnTo>
                    <a:pt x="95605" y="127482"/>
                  </a:lnTo>
                  <a:lnTo>
                    <a:pt x="98755" y="124942"/>
                  </a:lnTo>
                  <a:lnTo>
                    <a:pt x="105067" y="119862"/>
                  </a:lnTo>
                  <a:lnTo>
                    <a:pt x="108432" y="116052"/>
                  </a:lnTo>
                  <a:lnTo>
                    <a:pt x="112433" y="107162"/>
                  </a:lnTo>
                  <a:lnTo>
                    <a:pt x="113436" y="102082"/>
                  </a:lnTo>
                  <a:lnTo>
                    <a:pt x="113436" y="97002"/>
                  </a:lnTo>
                  <a:close/>
                </a:path>
                <a:path w="1587500" h="139700">
                  <a:moveTo>
                    <a:pt x="611974" y="127482"/>
                  </a:moveTo>
                  <a:lnTo>
                    <a:pt x="607047" y="126212"/>
                  </a:lnTo>
                  <a:lnTo>
                    <a:pt x="605066" y="124942"/>
                  </a:lnTo>
                  <a:lnTo>
                    <a:pt x="603618" y="124942"/>
                  </a:lnTo>
                  <a:lnTo>
                    <a:pt x="601827" y="122402"/>
                  </a:lnTo>
                  <a:lnTo>
                    <a:pt x="600964" y="121132"/>
                  </a:lnTo>
                  <a:lnTo>
                    <a:pt x="600125" y="118592"/>
                  </a:lnTo>
                  <a:lnTo>
                    <a:pt x="592302" y="95732"/>
                  </a:lnTo>
                  <a:lnTo>
                    <a:pt x="587959" y="83032"/>
                  </a:lnTo>
                  <a:lnTo>
                    <a:pt x="573620" y="41122"/>
                  </a:lnTo>
                  <a:lnTo>
                    <a:pt x="560590" y="3022"/>
                  </a:lnTo>
                  <a:lnTo>
                    <a:pt x="551522" y="3022"/>
                  </a:lnTo>
                  <a:lnTo>
                    <a:pt x="551522" y="83032"/>
                  </a:lnTo>
                  <a:lnTo>
                    <a:pt x="522732" y="83032"/>
                  </a:lnTo>
                  <a:lnTo>
                    <a:pt x="537616" y="41122"/>
                  </a:lnTo>
                  <a:lnTo>
                    <a:pt x="551522" y="83032"/>
                  </a:lnTo>
                  <a:lnTo>
                    <a:pt x="551522" y="3022"/>
                  </a:lnTo>
                  <a:lnTo>
                    <a:pt x="538772" y="3022"/>
                  </a:lnTo>
                  <a:lnTo>
                    <a:pt x="498589" y="117322"/>
                  </a:lnTo>
                  <a:lnTo>
                    <a:pt x="497878" y="119862"/>
                  </a:lnTo>
                  <a:lnTo>
                    <a:pt x="497014" y="121132"/>
                  </a:lnTo>
                  <a:lnTo>
                    <a:pt x="494995" y="123672"/>
                  </a:lnTo>
                  <a:lnTo>
                    <a:pt x="493522" y="124942"/>
                  </a:lnTo>
                  <a:lnTo>
                    <a:pt x="491566" y="124942"/>
                  </a:lnTo>
                  <a:lnTo>
                    <a:pt x="485355" y="127114"/>
                  </a:lnTo>
                  <a:lnTo>
                    <a:pt x="481888" y="126212"/>
                  </a:lnTo>
                  <a:lnTo>
                    <a:pt x="479933" y="124942"/>
                  </a:lnTo>
                  <a:lnTo>
                    <a:pt x="478383" y="124942"/>
                  </a:lnTo>
                  <a:lnTo>
                    <a:pt x="476123" y="122402"/>
                  </a:lnTo>
                  <a:lnTo>
                    <a:pt x="475107" y="121132"/>
                  </a:lnTo>
                  <a:lnTo>
                    <a:pt x="474205" y="118592"/>
                  </a:lnTo>
                  <a:lnTo>
                    <a:pt x="453009" y="76682"/>
                  </a:lnTo>
                  <a:lnTo>
                    <a:pt x="449795" y="70332"/>
                  </a:lnTo>
                  <a:lnTo>
                    <a:pt x="456704" y="67792"/>
                  </a:lnTo>
                  <a:lnTo>
                    <a:pt x="460578" y="65252"/>
                  </a:lnTo>
                  <a:lnTo>
                    <a:pt x="462508" y="63982"/>
                  </a:lnTo>
                  <a:lnTo>
                    <a:pt x="471893" y="51282"/>
                  </a:lnTo>
                  <a:lnTo>
                    <a:pt x="474256" y="44932"/>
                  </a:lnTo>
                  <a:lnTo>
                    <a:pt x="474256" y="38582"/>
                  </a:lnTo>
                  <a:lnTo>
                    <a:pt x="444969" y="5562"/>
                  </a:lnTo>
                  <a:lnTo>
                    <a:pt x="438721" y="3975"/>
                  </a:lnTo>
                  <a:lnTo>
                    <a:pt x="438721" y="30962"/>
                  </a:lnTo>
                  <a:lnTo>
                    <a:pt x="438721" y="48742"/>
                  </a:lnTo>
                  <a:lnTo>
                    <a:pt x="437032" y="55092"/>
                  </a:lnTo>
                  <a:lnTo>
                    <a:pt x="430301" y="62712"/>
                  </a:lnTo>
                  <a:lnTo>
                    <a:pt x="424675" y="65252"/>
                  </a:lnTo>
                  <a:lnTo>
                    <a:pt x="411556" y="65252"/>
                  </a:lnTo>
                  <a:lnTo>
                    <a:pt x="411556" y="14452"/>
                  </a:lnTo>
                  <a:lnTo>
                    <a:pt x="425450" y="14452"/>
                  </a:lnTo>
                  <a:lnTo>
                    <a:pt x="430898" y="16992"/>
                  </a:lnTo>
                  <a:lnTo>
                    <a:pt x="437159" y="24612"/>
                  </a:lnTo>
                  <a:lnTo>
                    <a:pt x="438721" y="30962"/>
                  </a:lnTo>
                  <a:lnTo>
                    <a:pt x="438721" y="3975"/>
                  </a:lnTo>
                  <a:lnTo>
                    <a:pt x="435051" y="3022"/>
                  </a:lnTo>
                  <a:lnTo>
                    <a:pt x="365379" y="3022"/>
                  </a:lnTo>
                  <a:lnTo>
                    <a:pt x="365379" y="11912"/>
                  </a:lnTo>
                  <a:lnTo>
                    <a:pt x="372313" y="14452"/>
                  </a:lnTo>
                  <a:lnTo>
                    <a:pt x="373735" y="14452"/>
                  </a:lnTo>
                  <a:lnTo>
                    <a:pt x="374624" y="15722"/>
                  </a:lnTo>
                  <a:lnTo>
                    <a:pt x="375297" y="16992"/>
                  </a:lnTo>
                  <a:lnTo>
                    <a:pt x="375475" y="18262"/>
                  </a:lnTo>
                  <a:lnTo>
                    <a:pt x="375475" y="121132"/>
                  </a:lnTo>
                  <a:lnTo>
                    <a:pt x="375285" y="122402"/>
                  </a:lnTo>
                  <a:lnTo>
                    <a:pt x="374535" y="124942"/>
                  </a:lnTo>
                  <a:lnTo>
                    <a:pt x="372071" y="124942"/>
                  </a:lnTo>
                  <a:lnTo>
                    <a:pt x="366191" y="127177"/>
                  </a:lnTo>
                  <a:lnTo>
                    <a:pt x="362445" y="126212"/>
                  </a:lnTo>
                  <a:lnTo>
                    <a:pt x="360464" y="124942"/>
                  </a:lnTo>
                  <a:lnTo>
                    <a:pt x="359016" y="124942"/>
                  </a:lnTo>
                  <a:lnTo>
                    <a:pt x="357225" y="122402"/>
                  </a:lnTo>
                  <a:lnTo>
                    <a:pt x="356362" y="121132"/>
                  </a:lnTo>
                  <a:lnTo>
                    <a:pt x="355523" y="118592"/>
                  </a:lnTo>
                  <a:lnTo>
                    <a:pt x="347700" y="95732"/>
                  </a:lnTo>
                  <a:lnTo>
                    <a:pt x="343357" y="83032"/>
                  </a:lnTo>
                  <a:lnTo>
                    <a:pt x="329018" y="41122"/>
                  </a:lnTo>
                  <a:lnTo>
                    <a:pt x="315988" y="3022"/>
                  </a:lnTo>
                  <a:lnTo>
                    <a:pt x="306920" y="3022"/>
                  </a:lnTo>
                  <a:lnTo>
                    <a:pt x="306920" y="83032"/>
                  </a:lnTo>
                  <a:lnTo>
                    <a:pt x="278130" y="83032"/>
                  </a:lnTo>
                  <a:lnTo>
                    <a:pt x="293014" y="41122"/>
                  </a:lnTo>
                  <a:lnTo>
                    <a:pt x="306920" y="83032"/>
                  </a:lnTo>
                  <a:lnTo>
                    <a:pt x="306920" y="3022"/>
                  </a:lnTo>
                  <a:lnTo>
                    <a:pt x="294170" y="3022"/>
                  </a:lnTo>
                  <a:lnTo>
                    <a:pt x="253987" y="117322"/>
                  </a:lnTo>
                  <a:lnTo>
                    <a:pt x="253276" y="119862"/>
                  </a:lnTo>
                  <a:lnTo>
                    <a:pt x="252412" y="121132"/>
                  </a:lnTo>
                  <a:lnTo>
                    <a:pt x="250393" y="123672"/>
                  </a:lnTo>
                  <a:lnTo>
                    <a:pt x="248920" y="124942"/>
                  </a:lnTo>
                  <a:lnTo>
                    <a:pt x="246964" y="124942"/>
                  </a:lnTo>
                  <a:lnTo>
                    <a:pt x="240830" y="127088"/>
                  </a:lnTo>
                  <a:lnTo>
                    <a:pt x="235458" y="124942"/>
                  </a:lnTo>
                  <a:lnTo>
                    <a:pt x="233908" y="124942"/>
                  </a:lnTo>
                  <a:lnTo>
                    <a:pt x="232905" y="123672"/>
                  </a:lnTo>
                  <a:lnTo>
                    <a:pt x="231978" y="122402"/>
                  </a:lnTo>
                  <a:lnTo>
                    <a:pt x="231749" y="121132"/>
                  </a:lnTo>
                  <a:lnTo>
                    <a:pt x="231749" y="74142"/>
                  </a:lnTo>
                  <a:lnTo>
                    <a:pt x="231749" y="61442"/>
                  </a:lnTo>
                  <a:lnTo>
                    <a:pt x="231749" y="18262"/>
                  </a:lnTo>
                  <a:lnTo>
                    <a:pt x="231978" y="16992"/>
                  </a:lnTo>
                  <a:lnTo>
                    <a:pt x="232905" y="15722"/>
                  </a:lnTo>
                  <a:lnTo>
                    <a:pt x="233908" y="14452"/>
                  </a:lnTo>
                  <a:lnTo>
                    <a:pt x="241833" y="11912"/>
                  </a:lnTo>
                  <a:lnTo>
                    <a:pt x="241833" y="3022"/>
                  </a:lnTo>
                  <a:lnTo>
                    <a:pt x="185369" y="3022"/>
                  </a:lnTo>
                  <a:lnTo>
                    <a:pt x="185369" y="11912"/>
                  </a:lnTo>
                  <a:lnTo>
                    <a:pt x="191376" y="13182"/>
                  </a:lnTo>
                  <a:lnTo>
                    <a:pt x="193014" y="14452"/>
                  </a:lnTo>
                  <a:lnTo>
                    <a:pt x="194043" y="14452"/>
                  </a:lnTo>
                  <a:lnTo>
                    <a:pt x="194449" y="15722"/>
                  </a:lnTo>
                  <a:lnTo>
                    <a:pt x="194881" y="16992"/>
                  </a:lnTo>
                  <a:lnTo>
                    <a:pt x="195097" y="18262"/>
                  </a:lnTo>
                  <a:lnTo>
                    <a:pt x="195097" y="61442"/>
                  </a:lnTo>
                  <a:lnTo>
                    <a:pt x="157467" y="61442"/>
                  </a:lnTo>
                  <a:lnTo>
                    <a:pt x="157467" y="18262"/>
                  </a:lnTo>
                  <a:lnTo>
                    <a:pt x="157683" y="16992"/>
                  </a:lnTo>
                  <a:lnTo>
                    <a:pt x="158584" y="14452"/>
                  </a:lnTo>
                  <a:lnTo>
                    <a:pt x="159626" y="14452"/>
                  </a:lnTo>
                  <a:lnTo>
                    <a:pt x="161239" y="13182"/>
                  </a:lnTo>
                  <a:lnTo>
                    <a:pt x="166954" y="11912"/>
                  </a:lnTo>
                  <a:lnTo>
                    <a:pt x="166954" y="3022"/>
                  </a:lnTo>
                  <a:lnTo>
                    <a:pt x="110680" y="3022"/>
                  </a:lnTo>
                  <a:lnTo>
                    <a:pt x="110680" y="11912"/>
                  </a:lnTo>
                  <a:lnTo>
                    <a:pt x="117055" y="14452"/>
                  </a:lnTo>
                  <a:lnTo>
                    <a:pt x="118694" y="14452"/>
                  </a:lnTo>
                  <a:lnTo>
                    <a:pt x="119722" y="15722"/>
                  </a:lnTo>
                  <a:lnTo>
                    <a:pt x="120116" y="15722"/>
                  </a:lnTo>
                  <a:lnTo>
                    <a:pt x="120561" y="16992"/>
                  </a:lnTo>
                  <a:lnTo>
                    <a:pt x="120777" y="18262"/>
                  </a:lnTo>
                  <a:lnTo>
                    <a:pt x="120777" y="121132"/>
                  </a:lnTo>
                  <a:lnTo>
                    <a:pt x="120561" y="122402"/>
                  </a:lnTo>
                  <a:lnTo>
                    <a:pt x="120116" y="123672"/>
                  </a:lnTo>
                  <a:lnTo>
                    <a:pt x="119722" y="123672"/>
                  </a:lnTo>
                  <a:lnTo>
                    <a:pt x="118694" y="124942"/>
                  </a:lnTo>
                  <a:lnTo>
                    <a:pt x="117055" y="124942"/>
                  </a:lnTo>
                  <a:lnTo>
                    <a:pt x="110680" y="127482"/>
                  </a:lnTo>
                  <a:lnTo>
                    <a:pt x="110680" y="136372"/>
                  </a:lnTo>
                  <a:lnTo>
                    <a:pt x="166954" y="136372"/>
                  </a:lnTo>
                  <a:lnTo>
                    <a:pt x="166954" y="127482"/>
                  </a:lnTo>
                  <a:lnTo>
                    <a:pt x="161239" y="126212"/>
                  </a:lnTo>
                  <a:lnTo>
                    <a:pt x="158724" y="124942"/>
                  </a:lnTo>
                  <a:lnTo>
                    <a:pt x="157467" y="122402"/>
                  </a:lnTo>
                  <a:lnTo>
                    <a:pt x="157467" y="74142"/>
                  </a:lnTo>
                  <a:lnTo>
                    <a:pt x="195097" y="74142"/>
                  </a:lnTo>
                  <a:lnTo>
                    <a:pt x="195097" y="121132"/>
                  </a:lnTo>
                  <a:lnTo>
                    <a:pt x="194881" y="122402"/>
                  </a:lnTo>
                  <a:lnTo>
                    <a:pt x="194005" y="124942"/>
                  </a:lnTo>
                  <a:lnTo>
                    <a:pt x="192989" y="124942"/>
                  </a:lnTo>
                  <a:lnTo>
                    <a:pt x="191376" y="126212"/>
                  </a:lnTo>
                  <a:lnTo>
                    <a:pt x="185369" y="127482"/>
                  </a:lnTo>
                  <a:lnTo>
                    <a:pt x="185369" y="136372"/>
                  </a:lnTo>
                  <a:lnTo>
                    <a:pt x="239661" y="136372"/>
                  </a:lnTo>
                  <a:lnTo>
                    <a:pt x="241833" y="136372"/>
                  </a:lnTo>
                  <a:lnTo>
                    <a:pt x="273850" y="136372"/>
                  </a:lnTo>
                  <a:lnTo>
                    <a:pt x="273850" y="127482"/>
                  </a:lnTo>
                  <a:lnTo>
                    <a:pt x="267157" y="124942"/>
                  </a:lnTo>
                  <a:lnTo>
                    <a:pt x="265823" y="124942"/>
                  </a:lnTo>
                  <a:lnTo>
                    <a:pt x="265087" y="123672"/>
                  </a:lnTo>
                  <a:lnTo>
                    <a:pt x="264960" y="123672"/>
                  </a:lnTo>
                  <a:lnTo>
                    <a:pt x="264871" y="122402"/>
                  </a:lnTo>
                  <a:lnTo>
                    <a:pt x="265163" y="121132"/>
                  </a:lnTo>
                  <a:lnTo>
                    <a:pt x="265849" y="119862"/>
                  </a:lnTo>
                  <a:lnTo>
                    <a:pt x="274078" y="95732"/>
                  </a:lnTo>
                  <a:lnTo>
                    <a:pt x="310642" y="95732"/>
                  </a:lnTo>
                  <a:lnTo>
                    <a:pt x="318731" y="119862"/>
                  </a:lnTo>
                  <a:lnTo>
                    <a:pt x="319227" y="121132"/>
                  </a:lnTo>
                  <a:lnTo>
                    <a:pt x="319328" y="122402"/>
                  </a:lnTo>
                  <a:lnTo>
                    <a:pt x="318808" y="124942"/>
                  </a:lnTo>
                  <a:lnTo>
                    <a:pt x="317982" y="124942"/>
                  </a:lnTo>
                  <a:lnTo>
                    <a:pt x="316585" y="126212"/>
                  </a:lnTo>
                  <a:lnTo>
                    <a:pt x="311099" y="127482"/>
                  </a:lnTo>
                  <a:lnTo>
                    <a:pt x="311099" y="136372"/>
                  </a:lnTo>
                  <a:lnTo>
                    <a:pt x="365379" y="136372"/>
                  </a:lnTo>
                  <a:lnTo>
                    <a:pt x="367372" y="136372"/>
                  </a:lnTo>
                  <a:lnTo>
                    <a:pt x="422071" y="136372"/>
                  </a:lnTo>
                  <a:lnTo>
                    <a:pt x="422071" y="127482"/>
                  </a:lnTo>
                  <a:lnTo>
                    <a:pt x="414820" y="124942"/>
                  </a:lnTo>
                  <a:lnTo>
                    <a:pt x="413423" y="124942"/>
                  </a:lnTo>
                  <a:lnTo>
                    <a:pt x="412521" y="123672"/>
                  </a:lnTo>
                  <a:lnTo>
                    <a:pt x="412115" y="123672"/>
                  </a:lnTo>
                  <a:lnTo>
                    <a:pt x="411746" y="122402"/>
                  </a:lnTo>
                  <a:lnTo>
                    <a:pt x="411556" y="121132"/>
                  </a:lnTo>
                  <a:lnTo>
                    <a:pt x="411556" y="76682"/>
                  </a:lnTo>
                  <a:lnTo>
                    <a:pt x="418071" y="76682"/>
                  </a:lnTo>
                  <a:lnTo>
                    <a:pt x="446252" y="136372"/>
                  </a:lnTo>
                  <a:lnTo>
                    <a:pt x="484263" y="136372"/>
                  </a:lnTo>
                  <a:lnTo>
                    <a:pt x="486816" y="136372"/>
                  </a:lnTo>
                  <a:lnTo>
                    <a:pt x="518452" y="136372"/>
                  </a:lnTo>
                  <a:lnTo>
                    <a:pt x="518452" y="127482"/>
                  </a:lnTo>
                  <a:lnTo>
                    <a:pt x="511759" y="124942"/>
                  </a:lnTo>
                  <a:lnTo>
                    <a:pt x="510425" y="124942"/>
                  </a:lnTo>
                  <a:lnTo>
                    <a:pt x="509689" y="123672"/>
                  </a:lnTo>
                  <a:lnTo>
                    <a:pt x="509562" y="123672"/>
                  </a:lnTo>
                  <a:lnTo>
                    <a:pt x="509473" y="122402"/>
                  </a:lnTo>
                  <a:lnTo>
                    <a:pt x="509765" y="121132"/>
                  </a:lnTo>
                  <a:lnTo>
                    <a:pt x="510451" y="119862"/>
                  </a:lnTo>
                  <a:lnTo>
                    <a:pt x="518680" y="95732"/>
                  </a:lnTo>
                  <a:lnTo>
                    <a:pt x="555244" y="95732"/>
                  </a:lnTo>
                  <a:lnTo>
                    <a:pt x="563333" y="119862"/>
                  </a:lnTo>
                  <a:lnTo>
                    <a:pt x="563829" y="121132"/>
                  </a:lnTo>
                  <a:lnTo>
                    <a:pt x="563930" y="122402"/>
                  </a:lnTo>
                  <a:lnTo>
                    <a:pt x="563410" y="124942"/>
                  </a:lnTo>
                  <a:lnTo>
                    <a:pt x="562584" y="124942"/>
                  </a:lnTo>
                  <a:lnTo>
                    <a:pt x="561187" y="126212"/>
                  </a:lnTo>
                  <a:lnTo>
                    <a:pt x="555701" y="127482"/>
                  </a:lnTo>
                  <a:lnTo>
                    <a:pt x="555701" y="136372"/>
                  </a:lnTo>
                  <a:lnTo>
                    <a:pt x="611974" y="136372"/>
                  </a:lnTo>
                  <a:lnTo>
                    <a:pt x="611974" y="127482"/>
                  </a:lnTo>
                  <a:close/>
                </a:path>
                <a:path w="1587500" h="139700">
                  <a:moveTo>
                    <a:pt x="716470" y="41122"/>
                  </a:moveTo>
                  <a:lnTo>
                    <a:pt x="715810" y="14452"/>
                  </a:lnTo>
                  <a:lnTo>
                    <a:pt x="715530" y="3022"/>
                  </a:lnTo>
                  <a:lnTo>
                    <a:pt x="597916" y="3022"/>
                  </a:lnTo>
                  <a:lnTo>
                    <a:pt x="596709" y="41122"/>
                  </a:lnTo>
                  <a:lnTo>
                    <a:pt x="605129" y="41122"/>
                  </a:lnTo>
                  <a:lnTo>
                    <a:pt x="613029" y="25882"/>
                  </a:lnTo>
                  <a:lnTo>
                    <a:pt x="615200" y="22072"/>
                  </a:lnTo>
                  <a:lnTo>
                    <a:pt x="617054" y="19532"/>
                  </a:lnTo>
                  <a:lnTo>
                    <a:pt x="620166" y="15722"/>
                  </a:lnTo>
                  <a:lnTo>
                    <a:pt x="622668" y="14452"/>
                  </a:lnTo>
                  <a:lnTo>
                    <a:pt x="638378" y="14452"/>
                  </a:lnTo>
                  <a:lnTo>
                    <a:pt x="638378" y="122402"/>
                  </a:lnTo>
                  <a:lnTo>
                    <a:pt x="636790" y="123672"/>
                  </a:lnTo>
                  <a:lnTo>
                    <a:pt x="633628" y="124942"/>
                  </a:lnTo>
                  <a:lnTo>
                    <a:pt x="622744" y="127482"/>
                  </a:lnTo>
                  <a:lnTo>
                    <a:pt x="622744" y="136372"/>
                  </a:lnTo>
                  <a:lnTo>
                    <a:pt x="690651" y="136372"/>
                  </a:lnTo>
                  <a:lnTo>
                    <a:pt x="690651" y="127482"/>
                  </a:lnTo>
                  <a:lnTo>
                    <a:pt x="679767" y="124942"/>
                  </a:lnTo>
                  <a:lnTo>
                    <a:pt x="676605" y="123672"/>
                  </a:lnTo>
                  <a:lnTo>
                    <a:pt x="675030" y="122402"/>
                  </a:lnTo>
                  <a:lnTo>
                    <a:pt x="675030" y="14452"/>
                  </a:lnTo>
                  <a:lnTo>
                    <a:pt x="690740" y="14452"/>
                  </a:lnTo>
                  <a:lnTo>
                    <a:pt x="693229" y="15722"/>
                  </a:lnTo>
                  <a:lnTo>
                    <a:pt x="694740" y="16992"/>
                  </a:lnTo>
                  <a:lnTo>
                    <a:pt x="696302" y="19532"/>
                  </a:lnTo>
                  <a:lnTo>
                    <a:pt x="698093" y="22072"/>
                  </a:lnTo>
                  <a:lnTo>
                    <a:pt x="700138" y="25882"/>
                  </a:lnTo>
                  <a:lnTo>
                    <a:pt x="708088" y="41122"/>
                  </a:lnTo>
                  <a:lnTo>
                    <a:pt x="716470" y="41122"/>
                  </a:lnTo>
                  <a:close/>
                </a:path>
                <a:path w="1587500" h="139700">
                  <a:moveTo>
                    <a:pt x="773544" y="3441"/>
                  </a:moveTo>
                  <a:lnTo>
                    <a:pt x="716661" y="3441"/>
                  </a:lnTo>
                  <a:lnTo>
                    <a:pt x="716661" y="12001"/>
                  </a:lnTo>
                  <a:lnTo>
                    <a:pt x="723074" y="14516"/>
                  </a:lnTo>
                  <a:lnTo>
                    <a:pt x="724789" y="15074"/>
                  </a:lnTo>
                  <a:lnTo>
                    <a:pt x="725817" y="15735"/>
                  </a:lnTo>
                  <a:lnTo>
                    <a:pt x="726567" y="17259"/>
                  </a:lnTo>
                  <a:lnTo>
                    <a:pt x="726757" y="18592"/>
                  </a:lnTo>
                  <a:lnTo>
                    <a:pt x="726757" y="121843"/>
                  </a:lnTo>
                  <a:lnTo>
                    <a:pt x="726541" y="123177"/>
                  </a:lnTo>
                  <a:lnTo>
                    <a:pt x="726122" y="123901"/>
                  </a:lnTo>
                  <a:lnTo>
                    <a:pt x="725703" y="124726"/>
                  </a:lnTo>
                  <a:lnTo>
                    <a:pt x="724674" y="125387"/>
                  </a:lnTo>
                  <a:lnTo>
                    <a:pt x="723036" y="125945"/>
                  </a:lnTo>
                  <a:lnTo>
                    <a:pt x="716661" y="128549"/>
                  </a:lnTo>
                  <a:lnTo>
                    <a:pt x="716661" y="137071"/>
                  </a:lnTo>
                  <a:lnTo>
                    <a:pt x="773544" y="137071"/>
                  </a:lnTo>
                  <a:lnTo>
                    <a:pt x="773544" y="128549"/>
                  </a:lnTo>
                  <a:lnTo>
                    <a:pt x="767219" y="125996"/>
                  </a:lnTo>
                  <a:lnTo>
                    <a:pt x="765543" y="125349"/>
                  </a:lnTo>
                  <a:lnTo>
                    <a:pt x="764489" y="124650"/>
                  </a:lnTo>
                  <a:lnTo>
                    <a:pt x="764082" y="123952"/>
                  </a:lnTo>
                  <a:lnTo>
                    <a:pt x="763651" y="123126"/>
                  </a:lnTo>
                  <a:lnTo>
                    <a:pt x="763447" y="121843"/>
                  </a:lnTo>
                  <a:lnTo>
                    <a:pt x="763460" y="18592"/>
                  </a:lnTo>
                  <a:lnTo>
                    <a:pt x="763651" y="17335"/>
                  </a:lnTo>
                  <a:lnTo>
                    <a:pt x="764489" y="15748"/>
                  </a:lnTo>
                  <a:lnTo>
                    <a:pt x="765530" y="15074"/>
                  </a:lnTo>
                  <a:lnTo>
                    <a:pt x="767168" y="14516"/>
                  </a:lnTo>
                  <a:lnTo>
                    <a:pt x="773544" y="12001"/>
                  </a:lnTo>
                  <a:lnTo>
                    <a:pt x="773544" y="3441"/>
                  </a:lnTo>
                  <a:close/>
                </a:path>
                <a:path w="1587500" h="139700">
                  <a:moveTo>
                    <a:pt x="929246" y="95250"/>
                  </a:moveTo>
                  <a:lnTo>
                    <a:pt x="920737" y="95250"/>
                  </a:lnTo>
                  <a:lnTo>
                    <a:pt x="910361" y="118110"/>
                  </a:lnTo>
                  <a:lnTo>
                    <a:pt x="909396" y="120650"/>
                  </a:lnTo>
                  <a:lnTo>
                    <a:pt x="907453" y="123190"/>
                  </a:lnTo>
                  <a:lnTo>
                    <a:pt x="906094" y="124460"/>
                  </a:lnTo>
                  <a:lnTo>
                    <a:pt x="904367" y="124460"/>
                  </a:lnTo>
                  <a:lnTo>
                    <a:pt x="899985" y="127000"/>
                  </a:lnTo>
                  <a:lnTo>
                    <a:pt x="897851" y="127000"/>
                  </a:lnTo>
                  <a:lnTo>
                    <a:pt x="895705" y="128270"/>
                  </a:lnTo>
                  <a:lnTo>
                    <a:pt x="882446" y="128270"/>
                  </a:lnTo>
                  <a:lnTo>
                    <a:pt x="856589" y="97790"/>
                  </a:lnTo>
                  <a:lnTo>
                    <a:pt x="853973" y="67310"/>
                  </a:lnTo>
                  <a:lnTo>
                    <a:pt x="854214" y="58420"/>
                  </a:lnTo>
                  <a:lnTo>
                    <a:pt x="866711" y="20320"/>
                  </a:lnTo>
                  <a:lnTo>
                    <a:pt x="883386" y="11430"/>
                  </a:lnTo>
                  <a:lnTo>
                    <a:pt x="897623" y="11430"/>
                  </a:lnTo>
                  <a:lnTo>
                    <a:pt x="899248" y="12700"/>
                  </a:lnTo>
                  <a:lnTo>
                    <a:pt x="902627" y="13970"/>
                  </a:lnTo>
                  <a:lnTo>
                    <a:pt x="904100" y="15240"/>
                  </a:lnTo>
                  <a:lnTo>
                    <a:pt x="906576" y="19050"/>
                  </a:lnTo>
                  <a:lnTo>
                    <a:pt x="907808" y="20320"/>
                  </a:lnTo>
                  <a:lnTo>
                    <a:pt x="909015" y="22860"/>
                  </a:lnTo>
                  <a:lnTo>
                    <a:pt x="919797" y="40640"/>
                  </a:lnTo>
                  <a:lnTo>
                    <a:pt x="927989" y="40640"/>
                  </a:lnTo>
                  <a:lnTo>
                    <a:pt x="913384" y="3810"/>
                  </a:lnTo>
                  <a:lnTo>
                    <a:pt x="900544" y="0"/>
                  </a:lnTo>
                  <a:lnTo>
                    <a:pt x="872159" y="0"/>
                  </a:lnTo>
                  <a:lnTo>
                    <a:pt x="836320" y="17780"/>
                  </a:lnTo>
                  <a:lnTo>
                    <a:pt x="831646" y="21590"/>
                  </a:lnTo>
                  <a:lnTo>
                    <a:pt x="815505" y="60960"/>
                  </a:lnTo>
                  <a:lnTo>
                    <a:pt x="815263" y="67310"/>
                  </a:lnTo>
                  <a:lnTo>
                    <a:pt x="815378" y="73660"/>
                  </a:lnTo>
                  <a:lnTo>
                    <a:pt x="829538" y="115570"/>
                  </a:lnTo>
                  <a:lnTo>
                    <a:pt x="866495" y="138430"/>
                  </a:lnTo>
                  <a:lnTo>
                    <a:pt x="875538" y="139700"/>
                  </a:lnTo>
                  <a:lnTo>
                    <a:pt x="893229" y="139700"/>
                  </a:lnTo>
                  <a:lnTo>
                    <a:pt x="900798" y="138430"/>
                  </a:lnTo>
                  <a:lnTo>
                    <a:pt x="914628" y="134620"/>
                  </a:lnTo>
                  <a:lnTo>
                    <a:pt x="921575" y="132080"/>
                  </a:lnTo>
                  <a:lnTo>
                    <a:pt x="928547" y="128270"/>
                  </a:lnTo>
                  <a:lnTo>
                    <a:pt x="929246" y="95250"/>
                  </a:lnTo>
                  <a:close/>
                </a:path>
                <a:path w="1587500" h="139700">
                  <a:moveTo>
                    <a:pt x="1056779" y="69850"/>
                  </a:moveTo>
                  <a:lnTo>
                    <a:pt x="1045324" y="26670"/>
                  </a:lnTo>
                  <a:lnTo>
                    <a:pt x="1018108" y="4279"/>
                  </a:lnTo>
                  <a:lnTo>
                    <a:pt x="1018108" y="62230"/>
                  </a:lnTo>
                  <a:lnTo>
                    <a:pt x="1017993" y="81280"/>
                  </a:lnTo>
                  <a:lnTo>
                    <a:pt x="1010881" y="120650"/>
                  </a:lnTo>
                  <a:lnTo>
                    <a:pt x="998816" y="128270"/>
                  </a:lnTo>
                  <a:lnTo>
                    <a:pt x="986980" y="128270"/>
                  </a:lnTo>
                  <a:lnTo>
                    <a:pt x="968311" y="90170"/>
                  </a:lnTo>
                  <a:lnTo>
                    <a:pt x="967740" y="62230"/>
                  </a:lnTo>
                  <a:lnTo>
                    <a:pt x="967867" y="57150"/>
                  </a:lnTo>
                  <a:lnTo>
                    <a:pt x="974979" y="19050"/>
                  </a:lnTo>
                  <a:lnTo>
                    <a:pt x="986980" y="11430"/>
                  </a:lnTo>
                  <a:lnTo>
                    <a:pt x="998816" y="11430"/>
                  </a:lnTo>
                  <a:lnTo>
                    <a:pt x="1017536" y="48260"/>
                  </a:lnTo>
                  <a:lnTo>
                    <a:pt x="1018108" y="62230"/>
                  </a:lnTo>
                  <a:lnTo>
                    <a:pt x="1018108" y="4279"/>
                  </a:lnTo>
                  <a:lnTo>
                    <a:pt x="1009040" y="1270"/>
                  </a:lnTo>
                  <a:lnTo>
                    <a:pt x="1001077" y="0"/>
                  </a:lnTo>
                  <a:lnTo>
                    <a:pt x="984707" y="0"/>
                  </a:lnTo>
                  <a:lnTo>
                    <a:pt x="976820" y="1270"/>
                  </a:lnTo>
                  <a:lnTo>
                    <a:pt x="961529" y="6350"/>
                  </a:lnTo>
                  <a:lnTo>
                    <a:pt x="954671" y="11430"/>
                  </a:lnTo>
                  <a:lnTo>
                    <a:pt x="948563" y="17780"/>
                  </a:lnTo>
                  <a:lnTo>
                    <a:pt x="944219" y="21590"/>
                  </a:lnTo>
                  <a:lnTo>
                    <a:pt x="940371" y="27940"/>
                  </a:lnTo>
                  <a:lnTo>
                    <a:pt x="937018" y="33020"/>
                  </a:lnTo>
                  <a:lnTo>
                    <a:pt x="934148" y="39370"/>
                  </a:lnTo>
                  <a:lnTo>
                    <a:pt x="931837" y="45720"/>
                  </a:lnTo>
                  <a:lnTo>
                    <a:pt x="930198" y="53340"/>
                  </a:lnTo>
                  <a:lnTo>
                    <a:pt x="929220" y="60960"/>
                  </a:lnTo>
                  <a:lnTo>
                    <a:pt x="928979" y="67310"/>
                  </a:lnTo>
                  <a:lnTo>
                    <a:pt x="929106" y="74930"/>
                  </a:lnTo>
                  <a:lnTo>
                    <a:pt x="940333" y="111760"/>
                  </a:lnTo>
                  <a:lnTo>
                    <a:pt x="976630" y="138430"/>
                  </a:lnTo>
                  <a:lnTo>
                    <a:pt x="984592" y="139700"/>
                  </a:lnTo>
                  <a:lnTo>
                    <a:pt x="1001077" y="139700"/>
                  </a:lnTo>
                  <a:lnTo>
                    <a:pt x="1037209" y="121920"/>
                  </a:lnTo>
                  <a:lnTo>
                    <a:pt x="1055471" y="85090"/>
                  </a:lnTo>
                  <a:lnTo>
                    <a:pt x="1056462" y="77470"/>
                  </a:lnTo>
                  <a:lnTo>
                    <a:pt x="1056779" y="69850"/>
                  </a:lnTo>
                  <a:close/>
                </a:path>
                <a:path w="1587500" h="139700">
                  <a:moveTo>
                    <a:pt x="1156119" y="95250"/>
                  </a:moveTo>
                  <a:lnTo>
                    <a:pt x="1147508" y="95250"/>
                  </a:lnTo>
                  <a:lnTo>
                    <a:pt x="1138999" y="113030"/>
                  </a:lnTo>
                  <a:lnTo>
                    <a:pt x="1137132" y="118110"/>
                  </a:lnTo>
                  <a:lnTo>
                    <a:pt x="1135367" y="120650"/>
                  </a:lnTo>
                  <a:lnTo>
                    <a:pt x="1132027" y="124460"/>
                  </a:lnTo>
                  <a:lnTo>
                    <a:pt x="1100442" y="124460"/>
                  </a:lnTo>
                  <a:lnTo>
                    <a:pt x="1100442" y="17780"/>
                  </a:lnTo>
                  <a:lnTo>
                    <a:pt x="1100670" y="16510"/>
                  </a:lnTo>
                  <a:lnTo>
                    <a:pt x="1101636" y="15240"/>
                  </a:lnTo>
                  <a:lnTo>
                    <a:pt x="1102677" y="13970"/>
                  </a:lnTo>
                  <a:lnTo>
                    <a:pt x="1104252" y="13970"/>
                  </a:lnTo>
                  <a:lnTo>
                    <a:pt x="1110157" y="11430"/>
                  </a:lnTo>
                  <a:lnTo>
                    <a:pt x="1110157" y="2540"/>
                  </a:lnTo>
                  <a:lnTo>
                    <a:pt x="1053655" y="2540"/>
                  </a:lnTo>
                  <a:lnTo>
                    <a:pt x="1053655" y="11430"/>
                  </a:lnTo>
                  <a:lnTo>
                    <a:pt x="1060259" y="13970"/>
                  </a:lnTo>
                  <a:lnTo>
                    <a:pt x="1061808" y="13970"/>
                  </a:lnTo>
                  <a:lnTo>
                    <a:pt x="1062774" y="15240"/>
                  </a:lnTo>
                  <a:lnTo>
                    <a:pt x="1063142" y="16510"/>
                  </a:lnTo>
                  <a:lnTo>
                    <a:pt x="1063548" y="16510"/>
                  </a:lnTo>
                  <a:lnTo>
                    <a:pt x="1063752" y="17780"/>
                  </a:lnTo>
                  <a:lnTo>
                    <a:pt x="1063663" y="121920"/>
                  </a:lnTo>
                  <a:lnTo>
                    <a:pt x="1063574" y="123190"/>
                  </a:lnTo>
                  <a:lnTo>
                    <a:pt x="1062901" y="124460"/>
                  </a:lnTo>
                  <a:lnTo>
                    <a:pt x="1061885" y="124460"/>
                  </a:lnTo>
                  <a:lnTo>
                    <a:pt x="1060208" y="125730"/>
                  </a:lnTo>
                  <a:lnTo>
                    <a:pt x="1053655" y="128270"/>
                  </a:lnTo>
                  <a:lnTo>
                    <a:pt x="1053655" y="135890"/>
                  </a:lnTo>
                  <a:lnTo>
                    <a:pt x="1153972" y="135890"/>
                  </a:lnTo>
                  <a:lnTo>
                    <a:pt x="1156119" y="95250"/>
                  </a:lnTo>
                  <a:close/>
                </a:path>
                <a:path w="1587500" h="139700">
                  <a:moveTo>
                    <a:pt x="1257274" y="95250"/>
                  </a:moveTo>
                  <a:lnTo>
                    <a:pt x="1248664" y="95250"/>
                  </a:lnTo>
                  <a:lnTo>
                    <a:pt x="1240155" y="113030"/>
                  </a:lnTo>
                  <a:lnTo>
                    <a:pt x="1238288" y="118110"/>
                  </a:lnTo>
                  <a:lnTo>
                    <a:pt x="1236522" y="120650"/>
                  </a:lnTo>
                  <a:lnTo>
                    <a:pt x="1233182" y="124460"/>
                  </a:lnTo>
                  <a:lnTo>
                    <a:pt x="1201597" y="124460"/>
                  </a:lnTo>
                  <a:lnTo>
                    <a:pt x="1201597" y="17780"/>
                  </a:lnTo>
                  <a:lnTo>
                    <a:pt x="1201826" y="16510"/>
                  </a:lnTo>
                  <a:lnTo>
                    <a:pt x="1202791" y="15240"/>
                  </a:lnTo>
                  <a:lnTo>
                    <a:pt x="1203833" y="13970"/>
                  </a:lnTo>
                  <a:lnTo>
                    <a:pt x="1205407" y="13970"/>
                  </a:lnTo>
                  <a:lnTo>
                    <a:pt x="1211313" y="11430"/>
                  </a:lnTo>
                  <a:lnTo>
                    <a:pt x="1211313" y="2540"/>
                  </a:lnTo>
                  <a:lnTo>
                    <a:pt x="1154811" y="2540"/>
                  </a:lnTo>
                  <a:lnTo>
                    <a:pt x="1154811" y="11430"/>
                  </a:lnTo>
                  <a:lnTo>
                    <a:pt x="1161415" y="13970"/>
                  </a:lnTo>
                  <a:lnTo>
                    <a:pt x="1162964" y="13970"/>
                  </a:lnTo>
                  <a:lnTo>
                    <a:pt x="1163929" y="15240"/>
                  </a:lnTo>
                  <a:lnTo>
                    <a:pt x="1164297" y="16510"/>
                  </a:lnTo>
                  <a:lnTo>
                    <a:pt x="1164704" y="16510"/>
                  </a:lnTo>
                  <a:lnTo>
                    <a:pt x="1164907" y="17780"/>
                  </a:lnTo>
                  <a:lnTo>
                    <a:pt x="1164818" y="121920"/>
                  </a:lnTo>
                  <a:lnTo>
                    <a:pt x="1164729" y="123190"/>
                  </a:lnTo>
                  <a:lnTo>
                    <a:pt x="1164056" y="124460"/>
                  </a:lnTo>
                  <a:lnTo>
                    <a:pt x="1163040" y="124460"/>
                  </a:lnTo>
                  <a:lnTo>
                    <a:pt x="1161364" y="125730"/>
                  </a:lnTo>
                  <a:lnTo>
                    <a:pt x="1154811" y="128270"/>
                  </a:lnTo>
                  <a:lnTo>
                    <a:pt x="1154811" y="135890"/>
                  </a:lnTo>
                  <a:lnTo>
                    <a:pt x="1255128" y="135890"/>
                  </a:lnTo>
                  <a:lnTo>
                    <a:pt x="1257274" y="95250"/>
                  </a:lnTo>
                  <a:close/>
                </a:path>
                <a:path w="1587500" h="139700">
                  <a:moveTo>
                    <a:pt x="1360233" y="99060"/>
                  </a:moveTo>
                  <a:lnTo>
                    <a:pt x="1351635" y="99060"/>
                  </a:lnTo>
                  <a:lnTo>
                    <a:pt x="1342745" y="119380"/>
                  </a:lnTo>
                  <a:lnTo>
                    <a:pt x="1342034" y="121920"/>
                  </a:lnTo>
                  <a:lnTo>
                    <a:pt x="1341285" y="123190"/>
                  </a:lnTo>
                  <a:lnTo>
                    <a:pt x="1339697" y="124460"/>
                  </a:lnTo>
                  <a:lnTo>
                    <a:pt x="1302562" y="124460"/>
                  </a:lnTo>
                  <a:lnTo>
                    <a:pt x="1302562" y="73660"/>
                  </a:lnTo>
                  <a:lnTo>
                    <a:pt x="1321498" y="73660"/>
                  </a:lnTo>
                  <a:lnTo>
                    <a:pt x="1322984" y="74930"/>
                  </a:lnTo>
                  <a:lnTo>
                    <a:pt x="1323835" y="76200"/>
                  </a:lnTo>
                  <a:lnTo>
                    <a:pt x="1324800" y="78740"/>
                  </a:lnTo>
                  <a:lnTo>
                    <a:pt x="1329588" y="88900"/>
                  </a:lnTo>
                  <a:lnTo>
                    <a:pt x="1337957" y="88900"/>
                  </a:lnTo>
                  <a:lnTo>
                    <a:pt x="1337957" y="73660"/>
                  </a:lnTo>
                  <a:lnTo>
                    <a:pt x="1337957" y="62230"/>
                  </a:lnTo>
                  <a:lnTo>
                    <a:pt x="1337957" y="46990"/>
                  </a:lnTo>
                  <a:lnTo>
                    <a:pt x="1329639" y="46990"/>
                  </a:lnTo>
                  <a:lnTo>
                    <a:pt x="1324749" y="57150"/>
                  </a:lnTo>
                  <a:lnTo>
                    <a:pt x="1323911" y="58420"/>
                  </a:lnTo>
                  <a:lnTo>
                    <a:pt x="1323111" y="59690"/>
                  </a:lnTo>
                  <a:lnTo>
                    <a:pt x="1321562" y="60960"/>
                  </a:lnTo>
                  <a:lnTo>
                    <a:pt x="1320444" y="62230"/>
                  </a:lnTo>
                  <a:lnTo>
                    <a:pt x="1302562" y="62230"/>
                  </a:lnTo>
                  <a:lnTo>
                    <a:pt x="1302562" y="13970"/>
                  </a:lnTo>
                  <a:lnTo>
                    <a:pt x="1334262" y="13970"/>
                  </a:lnTo>
                  <a:lnTo>
                    <a:pt x="1335316" y="15240"/>
                  </a:lnTo>
                  <a:lnTo>
                    <a:pt x="1336827" y="16510"/>
                  </a:lnTo>
                  <a:lnTo>
                    <a:pt x="1337703" y="17780"/>
                  </a:lnTo>
                  <a:lnTo>
                    <a:pt x="1338656" y="20320"/>
                  </a:lnTo>
                  <a:lnTo>
                    <a:pt x="1347863" y="40640"/>
                  </a:lnTo>
                  <a:lnTo>
                    <a:pt x="1356423" y="40640"/>
                  </a:lnTo>
                  <a:lnTo>
                    <a:pt x="1354988" y="2540"/>
                  </a:lnTo>
                  <a:lnTo>
                    <a:pt x="1255966" y="2540"/>
                  </a:lnTo>
                  <a:lnTo>
                    <a:pt x="1255966" y="11430"/>
                  </a:lnTo>
                  <a:lnTo>
                    <a:pt x="1262900" y="13970"/>
                  </a:lnTo>
                  <a:lnTo>
                    <a:pt x="1264323" y="13970"/>
                  </a:lnTo>
                  <a:lnTo>
                    <a:pt x="1265199" y="15240"/>
                  </a:lnTo>
                  <a:lnTo>
                    <a:pt x="1265885" y="16510"/>
                  </a:lnTo>
                  <a:lnTo>
                    <a:pt x="1266063" y="17780"/>
                  </a:lnTo>
                  <a:lnTo>
                    <a:pt x="1266063" y="120650"/>
                  </a:lnTo>
                  <a:lnTo>
                    <a:pt x="1265847" y="121920"/>
                  </a:lnTo>
                  <a:lnTo>
                    <a:pt x="1264970" y="124460"/>
                  </a:lnTo>
                  <a:lnTo>
                    <a:pt x="1264119" y="124460"/>
                  </a:lnTo>
                  <a:lnTo>
                    <a:pt x="1262849" y="125730"/>
                  </a:lnTo>
                  <a:lnTo>
                    <a:pt x="1255966" y="128270"/>
                  </a:lnTo>
                  <a:lnTo>
                    <a:pt x="1255966" y="135890"/>
                  </a:lnTo>
                  <a:lnTo>
                    <a:pt x="1358798" y="135890"/>
                  </a:lnTo>
                  <a:lnTo>
                    <a:pt x="1360233" y="99060"/>
                  </a:lnTo>
                  <a:close/>
                </a:path>
                <a:path w="1587500" h="139700">
                  <a:moveTo>
                    <a:pt x="1485455" y="67310"/>
                  </a:moveTo>
                  <a:lnTo>
                    <a:pt x="1423784" y="67310"/>
                  </a:lnTo>
                  <a:lnTo>
                    <a:pt x="1423784" y="76200"/>
                  </a:lnTo>
                  <a:lnTo>
                    <a:pt x="1435595" y="78740"/>
                  </a:lnTo>
                  <a:lnTo>
                    <a:pt x="1438668" y="80010"/>
                  </a:lnTo>
                  <a:lnTo>
                    <a:pt x="1440192" y="81280"/>
                  </a:lnTo>
                  <a:lnTo>
                    <a:pt x="1440192" y="124460"/>
                  </a:lnTo>
                  <a:lnTo>
                    <a:pt x="1440027" y="125730"/>
                  </a:lnTo>
                  <a:lnTo>
                    <a:pt x="1439341" y="127000"/>
                  </a:lnTo>
                  <a:lnTo>
                    <a:pt x="1436382" y="127000"/>
                  </a:lnTo>
                  <a:lnTo>
                    <a:pt x="1435404" y="128270"/>
                  </a:lnTo>
                  <a:lnTo>
                    <a:pt x="1425130" y="128270"/>
                  </a:lnTo>
                  <a:lnTo>
                    <a:pt x="1419301" y="125730"/>
                  </a:lnTo>
                  <a:lnTo>
                    <a:pt x="1399057" y="88900"/>
                  </a:lnTo>
                  <a:lnTo>
                    <a:pt x="1398041" y="67310"/>
                  </a:lnTo>
                  <a:lnTo>
                    <a:pt x="1398257" y="59690"/>
                  </a:lnTo>
                  <a:lnTo>
                    <a:pt x="1409903" y="20320"/>
                  </a:lnTo>
                  <a:lnTo>
                    <a:pt x="1426832" y="11430"/>
                  </a:lnTo>
                  <a:lnTo>
                    <a:pt x="1441437" y="11430"/>
                  </a:lnTo>
                  <a:lnTo>
                    <a:pt x="1443126" y="12700"/>
                  </a:lnTo>
                  <a:lnTo>
                    <a:pt x="1446542" y="12700"/>
                  </a:lnTo>
                  <a:lnTo>
                    <a:pt x="1447838" y="13970"/>
                  </a:lnTo>
                  <a:lnTo>
                    <a:pt x="1449946" y="16510"/>
                  </a:lnTo>
                  <a:lnTo>
                    <a:pt x="1451203" y="17780"/>
                  </a:lnTo>
                  <a:lnTo>
                    <a:pt x="1452664" y="21590"/>
                  </a:lnTo>
                  <a:lnTo>
                    <a:pt x="1464424" y="43180"/>
                  </a:lnTo>
                  <a:lnTo>
                    <a:pt x="1472755" y="43180"/>
                  </a:lnTo>
                  <a:lnTo>
                    <a:pt x="1471904" y="11430"/>
                  </a:lnTo>
                  <a:lnTo>
                    <a:pt x="1471866" y="10160"/>
                  </a:lnTo>
                  <a:lnTo>
                    <a:pt x="1465046" y="6350"/>
                  </a:lnTo>
                  <a:lnTo>
                    <a:pt x="1458582" y="3810"/>
                  </a:lnTo>
                  <a:lnTo>
                    <a:pt x="1446364" y="0"/>
                  </a:lnTo>
                  <a:lnTo>
                    <a:pt x="1421587" y="0"/>
                  </a:lnTo>
                  <a:lnTo>
                    <a:pt x="1385379" y="12700"/>
                  </a:lnTo>
                  <a:lnTo>
                    <a:pt x="1361401" y="49530"/>
                  </a:lnTo>
                  <a:lnTo>
                    <a:pt x="1359230" y="69850"/>
                  </a:lnTo>
                  <a:lnTo>
                    <a:pt x="1359776" y="80010"/>
                  </a:lnTo>
                  <a:lnTo>
                    <a:pt x="1378559" y="120650"/>
                  </a:lnTo>
                  <a:lnTo>
                    <a:pt x="1418780" y="139700"/>
                  </a:lnTo>
                  <a:lnTo>
                    <a:pt x="1437449" y="139700"/>
                  </a:lnTo>
                  <a:lnTo>
                    <a:pt x="1445387" y="138430"/>
                  </a:lnTo>
                  <a:lnTo>
                    <a:pt x="1452524" y="137160"/>
                  </a:lnTo>
                  <a:lnTo>
                    <a:pt x="1459649" y="134620"/>
                  </a:lnTo>
                  <a:lnTo>
                    <a:pt x="1467332" y="132080"/>
                  </a:lnTo>
                  <a:lnTo>
                    <a:pt x="1473492" y="128270"/>
                  </a:lnTo>
                  <a:lnTo>
                    <a:pt x="1475549" y="127000"/>
                  </a:lnTo>
                  <a:lnTo>
                    <a:pt x="1475549" y="80010"/>
                  </a:lnTo>
                  <a:lnTo>
                    <a:pt x="1476997" y="78740"/>
                  </a:lnTo>
                  <a:lnTo>
                    <a:pt x="1479918" y="77470"/>
                  </a:lnTo>
                  <a:lnTo>
                    <a:pt x="1485455" y="76200"/>
                  </a:lnTo>
                  <a:lnTo>
                    <a:pt x="1485455" y="67310"/>
                  </a:lnTo>
                  <a:close/>
                </a:path>
                <a:path w="1587500" h="139700">
                  <a:moveTo>
                    <a:pt x="1586928" y="99060"/>
                  </a:moveTo>
                  <a:lnTo>
                    <a:pt x="1578330" y="99060"/>
                  </a:lnTo>
                  <a:lnTo>
                    <a:pt x="1569440" y="119380"/>
                  </a:lnTo>
                  <a:lnTo>
                    <a:pt x="1568729" y="121920"/>
                  </a:lnTo>
                  <a:lnTo>
                    <a:pt x="1567980" y="123190"/>
                  </a:lnTo>
                  <a:lnTo>
                    <a:pt x="1566392" y="124460"/>
                  </a:lnTo>
                  <a:lnTo>
                    <a:pt x="1529257" y="124460"/>
                  </a:lnTo>
                  <a:lnTo>
                    <a:pt x="1529257" y="73660"/>
                  </a:lnTo>
                  <a:lnTo>
                    <a:pt x="1548193" y="73660"/>
                  </a:lnTo>
                  <a:lnTo>
                    <a:pt x="1549679" y="74930"/>
                  </a:lnTo>
                  <a:lnTo>
                    <a:pt x="1550530" y="76200"/>
                  </a:lnTo>
                  <a:lnTo>
                    <a:pt x="1551495" y="78740"/>
                  </a:lnTo>
                  <a:lnTo>
                    <a:pt x="1556283" y="88900"/>
                  </a:lnTo>
                  <a:lnTo>
                    <a:pt x="1564652" y="88900"/>
                  </a:lnTo>
                  <a:lnTo>
                    <a:pt x="1564652" y="73660"/>
                  </a:lnTo>
                  <a:lnTo>
                    <a:pt x="1564652" y="62230"/>
                  </a:lnTo>
                  <a:lnTo>
                    <a:pt x="1564652" y="46990"/>
                  </a:lnTo>
                  <a:lnTo>
                    <a:pt x="1556334" y="46990"/>
                  </a:lnTo>
                  <a:lnTo>
                    <a:pt x="1551444" y="57150"/>
                  </a:lnTo>
                  <a:lnTo>
                    <a:pt x="1550606" y="58420"/>
                  </a:lnTo>
                  <a:lnTo>
                    <a:pt x="1549806" y="59690"/>
                  </a:lnTo>
                  <a:lnTo>
                    <a:pt x="1548257" y="60960"/>
                  </a:lnTo>
                  <a:lnTo>
                    <a:pt x="1547139" y="62230"/>
                  </a:lnTo>
                  <a:lnTo>
                    <a:pt x="1529257" y="62230"/>
                  </a:lnTo>
                  <a:lnTo>
                    <a:pt x="1529257" y="13970"/>
                  </a:lnTo>
                  <a:lnTo>
                    <a:pt x="1560957" y="13970"/>
                  </a:lnTo>
                  <a:lnTo>
                    <a:pt x="1562011" y="15240"/>
                  </a:lnTo>
                  <a:lnTo>
                    <a:pt x="1563522" y="16510"/>
                  </a:lnTo>
                  <a:lnTo>
                    <a:pt x="1564398" y="17780"/>
                  </a:lnTo>
                  <a:lnTo>
                    <a:pt x="1565351" y="20320"/>
                  </a:lnTo>
                  <a:lnTo>
                    <a:pt x="1574558" y="40640"/>
                  </a:lnTo>
                  <a:lnTo>
                    <a:pt x="1583118" y="40640"/>
                  </a:lnTo>
                  <a:lnTo>
                    <a:pt x="1581683" y="2540"/>
                  </a:lnTo>
                  <a:lnTo>
                    <a:pt x="1482661" y="2540"/>
                  </a:lnTo>
                  <a:lnTo>
                    <a:pt x="1482661" y="11430"/>
                  </a:lnTo>
                  <a:lnTo>
                    <a:pt x="1489595" y="13970"/>
                  </a:lnTo>
                  <a:lnTo>
                    <a:pt x="1491018" y="13970"/>
                  </a:lnTo>
                  <a:lnTo>
                    <a:pt x="1491894" y="15240"/>
                  </a:lnTo>
                  <a:lnTo>
                    <a:pt x="1492580" y="16510"/>
                  </a:lnTo>
                  <a:lnTo>
                    <a:pt x="1492758" y="17780"/>
                  </a:lnTo>
                  <a:lnTo>
                    <a:pt x="1492758" y="120650"/>
                  </a:lnTo>
                  <a:lnTo>
                    <a:pt x="1492542" y="121920"/>
                  </a:lnTo>
                  <a:lnTo>
                    <a:pt x="1491665" y="124460"/>
                  </a:lnTo>
                  <a:lnTo>
                    <a:pt x="1490814" y="124460"/>
                  </a:lnTo>
                  <a:lnTo>
                    <a:pt x="1489544" y="125730"/>
                  </a:lnTo>
                  <a:lnTo>
                    <a:pt x="1482661" y="128270"/>
                  </a:lnTo>
                  <a:lnTo>
                    <a:pt x="1482661" y="135890"/>
                  </a:lnTo>
                  <a:lnTo>
                    <a:pt x="1585493" y="135890"/>
                  </a:lnTo>
                  <a:lnTo>
                    <a:pt x="1586928" y="990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960755" y="1223108"/>
            <a:ext cx="1858645" cy="140970"/>
            <a:chOff x="2960755" y="1223108"/>
            <a:chExt cx="1858645" cy="14097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0755" y="1223108"/>
              <a:ext cx="1301761" cy="14050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304913" y="1226550"/>
              <a:ext cx="514350" cy="133985"/>
            </a:xfrm>
            <a:custGeom>
              <a:avLst/>
              <a:gdLst/>
              <a:ahLst/>
              <a:cxnLst/>
              <a:rect l="l" t="t" r="r" b="b"/>
              <a:pathLst>
                <a:path w="514350" h="133984">
                  <a:moveTo>
                    <a:pt x="50834" y="133619"/>
                  </a:moveTo>
                  <a:lnTo>
                    <a:pt x="0" y="133619"/>
                  </a:lnTo>
                  <a:lnTo>
                    <a:pt x="0" y="125062"/>
                  </a:lnTo>
                  <a:lnTo>
                    <a:pt x="6511" y="122550"/>
                  </a:lnTo>
                  <a:lnTo>
                    <a:pt x="8898" y="121589"/>
                  </a:lnTo>
                  <a:lnTo>
                    <a:pt x="10028" y="119682"/>
                  </a:lnTo>
                  <a:lnTo>
                    <a:pt x="10047" y="13797"/>
                  </a:lnTo>
                  <a:lnTo>
                    <a:pt x="8929" y="11875"/>
                  </a:lnTo>
                  <a:lnTo>
                    <a:pt x="6604" y="11069"/>
                  </a:lnTo>
                  <a:lnTo>
                    <a:pt x="0" y="8604"/>
                  </a:lnTo>
                  <a:lnTo>
                    <a:pt x="0" y="0"/>
                  </a:lnTo>
                  <a:lnTo>
                    <a:pt x="54229" y="0"/>
                  </a:lnTo>
                  <a:lnTo>
                    <a:pt x="97066" y="11720"/>
                  </a:lnTo>
                  <a:lnTo>
                    <a:pt x="46601" y="11720"/>
                  </a:lnTo>
                  <a:lnTo>
                    <a:pt x="46601" y="121899"/>
                  </a:lnTo>
                  <a:lnTo>
                    <a:pt x="95534" y="121899"/>
                  </a:lnTo>
                  <a:lnTo>
                    <a:pt x="88738" y="125759"/>
                  </a:lnTo>
                  <a:lnTo>
                    <a:pt x="80265" y="129198"/>
                  </a:lnTo>
                  <a:lnTo>
                    <a:pt x="71123" y="131654"/>
                  </a:lnTo>
                  <a:lnTo>
                    <a:pt x="61313" y="133128"/>
                  </a:lnTo>
                  <a:lnTo>
                    <a:pt x="50834" y="133619"/>
                  </a:lnTo>
                  <a:close/>
                </a:path>
                <a:path w="514350" h="133984">
                  <a:moveTo>
                    <a:pt x="221702" y="133619"/>
                  </a:moveTo>
                  <a:lnTo>
                    <a:pt x="118871" y="133619"/>
                  </a:lnTo>
                  <a:lnTo>
                    <a:pt x="118871" y="125062"/>
                  </a:lnTo>
                  <a:lnTo>
                    <a:pt x="125755" y="122364"/>
                  </a:lnTo>
                  <a:lnTo>
                    <a:pt x="127026" y="121837"/>
                  </a:lnTo>
                  <a:lnTo>
                    <a:pt x="127879" y="121201"/>
                  </a:lnTo>
                  <a:lnTo>
                    <a:pt x="128747" y="119682"/>
                  </a:lnTo>
                  <a:lnTo>
                    <a:pt x="128915" y="118659"/>
                  </a:lnTo>
                  <a:lnTo>
                    <a:pt x="128964" y="15115"/>
                  </a:lnTo>
                  <a:lnTo>
                    <a:pt x="128793" y="13797"/>
                  </a:lnTo>
                  <a:lnTo>
                    <a:pt x="128111" y="12402"/>
                  </a:lnTo>
                  <a:lnTo>
                    <a:pt x="127228" y="11782"/>
                  </a:lnTo>
                  <a:lnTo>
                    <a:pt x="125801" y="11255"/>
                  </a:lnTo>
                  <a:lnTo>
                    <a:pt x="118991" y="8604"/>
                  </a:lnTo>
                  <a:lnTo>
                    <a:pt x="118871" y="0"/>
                  </a:lnTo>
                  <a:lnTo>
                    <a:pt x="217889" y="0"/>
                  </a:lnTo>
                  <a:lnTo>
                    <a:pt x="218343" y="11720"/>
                  </a:lnTo>
                  <a:lnTo>
                    <a:pt x="165473" y="11720"/>
                  </a:lnTo>
                  <a:lnTo>
                    <a:pt x="165473" y="58833"/>
                  </a:lnTo>
                  <a:lnTo>
                    <a:pt x="200866" y="58833"/>
                  </a:lnTo>
                  <a:lnTo>
                    <a:pt x="200866" y="70553"/>
                  </a:lnTo>
                  <a:lnTo>
                    <a:pt x="165473" y="70553"/>
                  </a:lnTo>
                  <a:lnTo>
                    <a:pt x="165473" y="121899"/>
                  </a:lnTo>
                  <a:lnTo>
                    <a:pt x="222156" y="121899"/>
                  </a:lnTo>
                  <a:lnTo>
                    <a:pt x="221702" y="133619"/>
                  </a:lnTo>
                  <a:close/>
                </a:path>
                <a:path w="514350" h="133984">
                  <a:moveTo>
                    <a:pt x="95534" y="121899"/>
                  </a:moveTo>
                  <a:lnTo>
                    <a:pt x="59205" y="121899"/>
                  </a:lnTo>
                  <a:lnTo>
                    <a:pt x="65809" y="120333"/>
                  </a:lnTo>
                  <a:lnTo>
                    <a:pt x="75514" y="114070"/>
                  </a:lnTo>
                  <a:lnTo>
                    <a:pt x="84930" y="77114"/>
                  </a:lnTo>
                  <a:lnTo>
                    <a:pt x="85153" y="66600"/>
                  </a:lnTo>
                  <a:lnTo>
                    <a:pt x="84982" y="58833"/>
                  </a:lnTo>
                  <a:lnTo>
                    <a:pt x="75576" y="19549"/>
                  </a:lnTo>
                  <a:lnTo>
                    <a:pt x="59670" y="11720"/>
                  </a:lnTo>
                  <a:lnTo>
                    <a:pt x="97066" y="11720"/>
                  </a:lnTo>
                  <a:lnTo>
                    <a:pt x="121233" y="47415"/>
                  </a:lnTo>
                  <a:lnTo>
                    <a:pt x="123341" y="66600"/>
                  </a:lnTo>
                  <a:lnTo>
                    <a:pt x="122826" y="75762"/>
                  </a:lnTo>
                  <a:lnTo>
                    <a:pt x="103261" y="116097"/>
                  </a:lnTo>
                  <a:lnTo>
                    <a:pt x="96450" y="121379"/>
                  </a:lnTo>
                  <a:lnTo>
                    <a:pt x="95534" y="121899"/>
                  </a:lnTo>
                  <a:close/>
                </a:path>
                <a:path w="514350" h="133984">
                  <a:moveTo>
                    <a:pt x="219330" y="37207"/>
                  </a:moveTo>
                  <a:lnTo>
                    <a:pt x="210773" y="37207"/>
                  </a:lnTo>
                  <a:lnTo>
                    <a:pt x="201564" y="17068"/>
                  </a:lnTo>
                  <a:lnTo>
                    <a:pt x="200563" y="15115"/>
                  </a:lnTo>
                  <a:lnTo>
                    <a:pt x="199721" y="13797"/>
                  </a:lnTo>
                  <a:lnTo>
                    <a:pt x="198215" y="12138"/>
                  </a:lnTo>
                  <a:lnTo>
                    <a:pt x="197161" y="11720"/>
                  </a:lnTo>
                  <a:lnTo>
                    <a:pt x="218343" y="11720"/>
                  </a:lnTo>
                  <a:lnTo>
                    <a:pt x="219330" y="37207"/>
                  </a:lnTo>
                  <a:close/>
                </a:path>
                <a:path w="514350" h="133984">
                  <a:moveTo>
                    <a:pt x="200866" y="58833"/>
                  </a:moveTo>
                  <a:lnTo>
                    <a:pt x="183348" y="58833"/>
                  </a:lnTo>
                  <a:lnTo>
                    <a:pt x="184464" y="58446"/>
                  </a:lnTo>
                  <a:lnTo>
                    <a:pt x="186015" y="56895"/>
                  </a:lnTo>
                  <a:lnTo>
                    <a:pt x="186821" y="55578"/>
                  </a:lnTo>
                  <a:lnTo>
                    <a:pt x="187658" y="53717"/>
                  </a:lnTo>
                  <a:lnTo>
                    <a:pt x="192541" y="43811"/>
                  </a:lnTo>
                  <a:lnTo>
                    <a:pt x="200866" y="43811"/>
                  </a:lnTo>
                  <a:lnTo>
                    <a:pt x="200866" y="58833"/>
                  </a:lnTo>
                  <a:close/>
                </a:path>
                <a:path w="514350" h="133984">
                  <a:moveTo>
                    <a:pt x="200866" y="85994"/>
                  </a:moveTo>
                  <a:lnTo>
                    <a:pt x="192495" y="85994"/>
                  </a:lnTo>
                  <a:lnTo>
                    <a:pt x="187704" y="75762"/>
                  </a:lnTo>
                  <a:lnTo>
                    <a:pt x="186743" y="73840"/>
                  </a:lnTo>
                  <a:lnTo>
                    <a:pt x="185890" y="72491"/>
                  </a:lnTo>
                  <a:lnTo>
                    <a:pt x="184402" y="70941"/>
                  </a:lnTo>
                  <a:lnTo>
                    <a:pt x="183317" y="70553"/>
                  </a:lnTo>
                  <a:lnTo>
                    <a:pt x="200866" y="70553"/>
                  </a:lnTo>
                  <a:lnTo>
                    <a:pt x="200866" y="85994"/>
                  </a:lnTo>
                  <a:close/>
                </a:path>
                <a:path w="514350" h="133984">
                  <a:moveTo>
                    <a:pt x="222156" y="121899"/>
                  </a:moveTo>
                  <a:lnTo>
                    <a:pt x="201471" y="121899"/>
                  </a:lnTo>
                  <a:lnTo>
                    <a:pt x="202603" y="121527"/>
                  </a:lnTo>
                  <a:lnTo>
                    <a:pt x="204184" y="120008"/>
                  </a:lnTo>
                  <a:lnTo>
                    <a:pt x="204944" y="118659"/>
                  </a:lnTo>
                  <a:lnTo>
                    <a:pt x="205657" y="116737"/>
                  </a:lnTo>
                  <a:lnTo>
                    <a:pt x="214540" y="96366"/>
                  </a:lnTo>
                  <a:lnTo>
                    <a:pt x="223144" y="96366"/>
                  </a:lnTo>
                  <a:lnTo>
                    <a:pt x="222156" y="121899"/>
                  </a:lnTo>
                  <a:close/>
                </a:path>
                <a:path w="514350" h="133984">
                  <a:moveTo>
                    <a:pt x="324918" y="133619"/>
                  </a:moveTo>
                  <a:lnTo>
                    <a:pt x="224599" y="133619"/>
                  </a:lnTo>
                  <a:lnTo>
                    <a:pt x="224599" y="125062"/>
                  </a:lnTo>
                  <a:lnTo>
                    <a:pt x="231157" y="122504"/>
                  </a:lnTo>
                  <a:lnTo>
                    <a:pt x="232854" y="121868"/>
                  </a:lnTo>
                  <a:lnTo>
                    <a:pt x="233839" y="121217"/>
                  </a:lnTo>
                  <a:lnTo>
                    <a:pt x="234484" y="119868"/>
                  </a:lnTo>
                  <a:lnTo>
                    <a:pt x="234529" y="119729"/>
                  </a:lnTo>
                  <a:lnTo>
                    <a:pt x="234649" y="14867"/>
                  </a:lnTo>
                  <a:lnTo>
                    <a:pt x="234490" y="13813"/>
                  </a:lnTo>
                  <a:lnTo>
                    <a:pt x="233997" y="12882"/>
                  </a:lnTo>
                  <a:lnTo>
                    <a:pt x="233715" y="12293"/>
                  </a:lnTo>
                  <a:lnTo>
                    <a:pt x="232710" y="11611"/>
                  </a:lnTo>
                  <a:lnTo>
                    <a:pt x="230580" y="10836"/>
                  </a:lnTo>
                  <a:lnTo>
                    <a:pt x="224599" y="8604"/>
                  </a:lnTo>
                  <a:lnTo>
                    <a:pt x="224599" y="0"/>
                  </a:lnTo>
                  <a:lnTo>
                    <a:pt x="281107" y="0"/>
                  </a:lnTo>
                  <a:lnTo>
                    <a:pt x="281000" y="8511"/>
                  </a:lnTo>
                  <a:lnTo>
                    <a:pt x="275076" y="11069"/>
                  </a:lnTo>
                  <a:lnTo>
                    <a:pt x="273597" y="11627"/>
                  </a:lnTo>
                  <a:lnTo>
                    <a:pt x="272581" y="12340"/>
                  </a:lnTo>
                  <a:lnTo>
                    <a:pt x="271619" y="14045"/>
                  </a:lnTo>
                  <a:lnTo>
                    <a:pt x="271478" y="14867"/>
                  </a:lnTo>
                  <a:lnTo>
                    <a:pt x="271387" y="121899"/>
                  </a:lnTo>
                  <a:lnTo>
                    <a:pt x="325529" y="121899"/>
                  </a:lnTo>
                  <a:lnTo>
                    <a:pt x="324918" y="133619"/>
                  </a:lnTo>
                  <a:close/>
                </a:path>
                <a:path w="514350" h="133984">
                  <a:moveTo>
                    <a:pt x="382030" y="133619"/>
                  </a:moveTo>
                  <a:lnTo>
                    <a:pt x="325754" y="133619"/>
                  </a:lnTo>
                  <a:lnTo>
                    <a:pt x="325868" y="125062"/>
                  </a:lnTo>
                  <a:lnTo>
                    <a:pt x="332126" y="122504"/>
                  </a:lnTo>
                  <a:lnTo>
                    <a:pt x="333769" y="121946"/>
                  </a:lnTo>
                  <a:lnTo>
                    <a:pt x="334792" y="121279"/>
                  </a:lnTo>
                  <a:lnTo>
                    <a:pt x="335552" y="119868"/>
                  </a:lnTo>
                  <a:lnTo>
                    <a:pt x="335640" y="119667"/>
                  </a:lnTo>
                  <a:lnTo>
                    <a:pt x="335796" y="118752"/>
                  </a:lnTo>
                  <a:lnTo>
                    <a:pt x="335791" y="14867"/>
                  </a:lnTo>
                  <a:lnTo>
                    <a:pt x="332008" y="11022"/>
                  </a:lnTo>
                  <a:lnTo>
                    <a:pt x="325872" y="8604"/>
                  </a:lnTo>
                  <a:lnTo>
                    <a:pt x="325754" y="0"/>
                  </a:lnTo>
                  <a:lnTo>
                    <a:pt x="382030" y="0"/>
                  </a:lnTo>
                  <a:lnTo>
                    <a:pt x="381916" y="8557"/>
                  </a:lnTo>
                  <a:lnTo>
                    <a:pt x="376309" y="10836"/>
                  </a:lnTo>
                  <a:lnTo>
                    <a:pt x="374697" y="11425"/>
                  </a:lnTo>
                  <a:lnTo>
                    <a:pt x="373658" y="12107"/>
                  </a:lnTo>
                  <a:lnTo>
                    <a:pt x="372778" y="13596"/>
                  </a:lnTo>
                  <a:lnTo>
                    <a:pt x="372547" y="14867"/>
                  </a:lnTo>
                  <a:lnTo>
                    <a:pt x="372542" y="59019"/>
                  </a:lnTo>
                  <a:lnTo>
                    <a:pt x="446817" y="59019"/>
                  </a:lnTo>
                  <a:lnTo>
                    <a:pt x="446817" y="70739"/>
                  </a:lnTo>
                  <a:lnTo>
                    <a:pt x="372542" y="70739"/>
                  </a:lnTo>
                  <a:lnTo>
                    <a:pt x="372659" y="120054"/>
                  </a:lnTo>
                  <a:lnTo>
                    <a:pt x="373798" y="121868"/>
                  </a:lnTo>
                  <a:lnTo>
                    <a:pt x="376309" y="122922"/>
                  </a:lnTo>
                  <a:lnTo>
                    <a:pt x="382030" y="124969"/>
                  </a:lnTo>
                  <a:lnTo>
                    <a:pt x="382030" y="133619"/>
                  </a:lnTo>
                  <a:close/>
                </a:path>
                <a:path w="514350" h="133984">
                  <a:moveTo>
                    <a:pt x="446817" y="59019"/>
                  </a:moveTo>
                  <a:lnTo>
                    <a:pt x="410168" y="59019"/>
                  </a:lnTo>
                  <a:lnTo>
                    <a:pt x="410168" y="14867"/>
                  </a:lnTo>
                  <a:lnTo>
                    <a:pt x="409951" y="13596"/>
                  </a:lnTo>
                  <a:lnTo>
                    <a:pt x="409517" y="12882"/>
                  </a:lnTo>
                  <a:lnTo>
                    <a:pt x="409114" y="12138"/>
                  </a:lnTo>
                  <a:lnTo>
                    <a:pt x="408090" y="11472"/>
                  </a:lnTo>
                  <a:lnTo>
                    <a:pt x="406327" y="10836"/>
                  </a:lnTo>
                  <a:lnTo>
                    <a:pt x="400567" y="8604"/>
                  </a:lnTo>
                  <a:lnTo>
                    <a:pt x="400447" y="0"/>
                  </a:lnTo>
                  <a:lnTo>
                    <a:pt x="456909" y="0"/>
                  </a:lnTo>
                  <a:lnTo>
                    <a:pt x="456788" y="8604"/>
                  </a:lnTo>
                  <a:lnTo>
                    <a:pt x="448965" y="11627"/>
                  </a:lnTo>
                  <a:lnTo>
                    <a:pt x="448002" y="12293"/>
                  </a:lnTo>
                  <a:lnTo>
                    <a:pt x="447112" y="13813"/>
                  </a:lnTo>
                  <a:lnTo>
                    <a:pt x="447027" y="14045"/>
                  </a:lnTo>
                  <a:lnTo>
                    <a:pt x="446882" y="14867"/>
                  </a:lnTo>
                  <a:lnTo>
                    <a:pt x="446817" y="59019"/>
                  </a:lnTo>
                  <a:close/>
                </a:path>
                <a:path w="514350" h="133984">
                  <a:moveTo>
                    <a:pt x="456909" y="133619"/>
                  </a:moveTo>
                  <a:lnTo>
                    <a:pt x="400447" y="133619"/>
                  </a:lnTo>
                  <a:lnTo>
                    <a:pt x="400447" y="124922"/>
                  </a:lnTo>
                  <a:lnTo>
                    <a:pt x="406447" y="122876"/>
                  </a:lnTo>
                  <a:lnTo>
                    <a:pt x="408059" y="122256"/>
                  </a:lnTo>
                  <a:lnTo>
                    <a:pt x="409083" y="121573"/>
                  </a:lnTo>
                  <a:lnTo>
                    <a:pt x="409951" y="120054"/>
                  </a:lnTo>
                  <a:lnTo>
                    <a:pt x="410168" y="118752"/>
                  </a:lnTo>
                  <a:lnTo>
                    <a:pt x="410168" y="70739"/>
                  </a:lnTo>
                  <a:lnTo>
                    <a:pt x="446817" y="70739"/>
                  </a:lnTo>
                  <a:lnTo>
                    <a:pt x="446882" y="118752"/>
                  </a:lnTo>
                  <a:lnTo>
                    <a:pt x="450537" y="122550"/>
                  </a:lnTo>
                  <a:lnTo>
                    <a:pt x="456793" y="125062"/>
                  </a:lnTo>
                  <a:lnTo>
                    <a:pt x="456909" y="133619"/>
                  </a:lnTo>
                  <a:close/>
                </a:path>
                <a:path w="514350" h="133984">
                  <a:moveTo>
                    <a:pt x="325529" y="121899"/>
                  </a:moveTo>
                  <a:lnTo>
                    <a:pt x="300331" y="121899"/>
                  </a:lnTo>
                  <a:lnTo>
                    <a:pt x="302966" y="121046"/>
                  </a:lnTo>
                  <a:lnTo>
                    <a:pt x="306315" y="117605"/>
                  </a:lnTo>
                  <a:lnTo>
                    <a:pt x="308082" y="114768"/>
                  </a:lnTo>
                  <a:lnTo>
                    <a:pt x="309943" y="110830"/>
                  </a:lnTo>
                  <a:lnTo>
                    <a:pt x="318454" y="92552"/>
                  </a:lnTo>
                  <a:lnTo>
                    <a:pt x="327058" y="92552"/>
                  </a:lnTo>
                  <a:lnTo>
                    <a:pt x="325529" y="121899"/>
                  </a:lnTo>
                  <a:close/>
                </a:path>
                <a:path w="514350" h="133984">
                  <a:moveTo>
                    <a:pt x="514270" y="133619"/>
                  </a:moveTo>
                  <a:lnTo>
                    <a:pt x="457390" y="133619"/>
                  </a:lnTo>
                  <a:lnTo>
                    <a:pt x="457390" y="125108"/>
                  </a:lnTo>
                  <a:lnTo>
                    <a:pt x="463761" y="122504"/>
                  </a:lnTo>
                  <a:lnTo>
                    <a:pt x="465405" y="121946"/>
                  </a:lnTo>
                  <a:lnTo>
                    <a:pt x="466428" y="121279"/>
                  </a:lnTo>
                  <a:lnTo>
                    <a:pt x="466857" y="120457"/>
                  </a:lnTo>
                  <a:lnTo>
                    <a:pt x="467265" y="119729"/>
                  </a:lnTo>
                  <a:lnTo>
                    <a:pt x="467482" y="118395"/>
                  </a:lnTo>
                  <a:lnTo>
                    <a:pt x="467482" y="15146"/>
                  </a:lnTo>
                  <a:lnTo>
                    <a:pt x="467296" y="13813"/>
                  </a:lnTo>
                  <a:lnTo>
                    <a:pt x="466552" y="12293"/>
                  </a:lnTo>
                  <a:lnTo>
                    <a:pt x="465513" y="11627"/>
                  </a:lnTo>
                  <a:lnTo>
                    <a:pt x="463808" y="11069"/>
                  </a:lnTo>
                  <a:lnTo>
                    <a:pt x="457390" y="8557"/>
                  </a:lnTo>
                  <a:lnTo>
                    <a:pt x="457390" y="0"/>
                  </a:lnTo>
                  <a:lnTo>
                    <a:pt x="514270" y="0"/>
                  </a:lnTo>
                  <a:lnTo>
                    <a:pt x="514270" y="8557"/>
                  </a:lnTo>
                  <a:lnTo>
                    <a:pt x="507898" y="11069"/>
                  </a:lnTo>
                  <a:lnTo>
                    <a:pt x="506255" y="11627"/>
                  </a:lnTo>
                  <a:lnTo>
                    <a:pt x="505216" y="12309"/>
                  </a:lnTo>
                  <a:lnTo>
                    <a:pt x="504379" y="13890"/>
                  </a:lnTo>
                  <a:lnTo>
                    <a:pt x="504187" y="15146"/>
                  </a:lnTo>
                  <a:lnTo>
                    <a:pt x="504182" y="118395"/>
                  </a:lnTo>
                  <a:lnTo>
                    <a:pt x="504379" y="119682"/>
                  </a:lnTo>
                  <a:lnTo>
                    <a:pt x="504809" y="120504"/>
                  </a:lnTo>
                  <a:lnTo>
                    <a:pt x="505216" y="121201"/>
                  </a:lnTo>
                  <a:lnTo>
                    <a:pt x="506270" y="121899"/>
                  </a:lnTo>
                  <a:lnTo>
                    <a:pt x="507945" y="122550"/>
                  </a:lnTo>
                  <a:lnTo>
                    <a:pt x="514270" y="125108"/>
                  </a:lnTo>
                  <a:lnTo>
                    <a:pt x="514270" y="1336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2904947" y="1728317"/>
            <a:ext cx="1964689" cy="131445"/>
          </a:xfrm>
          <a:custGeom>
            <a:avLst/>
            <a:gdLst/>
            <a:ahLst/>
            <a:cxnLst/>
            <a:rect l="l" t="t" r="r" b="b"/>
            <a:pathLst>
              <a:path w="1964689" h="131444">
                <a:moveTo>
                  <a:pt x="119202" y="119761"/>
                </a:moveTo>
                <a:lnTo>
                  <a:pt x="97040" y="78562"/>
                </a:lnTo>
                <a:lnTo>
                  <a:pt x="83400" y="38544"/>
                </a:lnTo>
                <a:lnTo>
                  <a:pt x="71234" y="2819"/>
                </a:lnTo>
                <a:lnTo>
                  <a:pt x="62763" y="2819"/>
                </a:lnTo>
                <a:lnTo>
                  <a:pt x="62763" y="78562"/>
                </a:lnTo>
                <a:lnTo>
                  <a:pt x="35902" y="78562"/>
                </a:lnTo>
                <a:lnTo>
                  <a:pt x="49796" y="38544"/>
                </a:lnTo>
                <a:lnTo>
                  <a:pt x="62763" y="78562"/>
                </a:lnTo>
                <a:lnTo>
                  <a:pt x="62763" y="2819"/>
                </a:lnTo>
                <a:lnTo>
                  <a:pt x="50876" y="2819"/>
                </a:lnTo>
                <a:lnTo>
                  <a:pt x="13373" y="110388"/>
                </a:lnTo>
                <a:lnTo>
                  <a:pt x="12700" y="112382"/>
                </a:lnTo>
                <a:lnTo>
                  <a:pt x="11899" y="113868"/>
                </a:lnTo>
                <a:lnTo>
                  <a:pt x="10020" y="115811"/>
                </a:lnTo>
                <a:lnTo>
                  <a:pt x="8636" y="116662"/>
                </a:lnTo>
                <a:lnTo>
                  <a:pt x="6819" y="117411"/>
                </a:lnTo>
                <a:lnTo>
                  <a:pt x="127" y="119799"/>
                </a:lnTo>
                <a:lnTo>
                  <a:pt x="0" y="127927"/>
                </a:lnTo>
                <a:lnTo>
                  <a:pt x="31902" y="127927"/>
                </a:lnTo>
                <a:lnTo>
                  <a:pt x="31902" y="119976"/>
                </a:lnTo>
                <a:lnTo>
                  <a:pt x="24447" y="116941"/>
                </a:lnTo>
                <a:lnTo>
                  <a:pt x="23736" y="116408"/>
                </a:lnTo>
                <a:lnTo>
                  <a:pt x="23634" y="114808"/>
                </a:lnTo>
                <a:lnTo>
                  <a:pt x="23863" y="113868"/>
                </a:lnTo>
                <a:lnTo>
                  <a:pt x="32118" y="89509"/>
                </a:lnTo>
                <a:lnTo>
                  <a:pt x="66243" y="89509"/>
                </a:lnTo>
                <a:lnTo>
                  <a:pt x="73647" y="112077"/>
                </a:lnTo>
                <a:lnTo>
                  <a:pt x="74180" y="113868"/>
                </a:lnTo>
                <a:lnTo>
                  <a:pt x="74282" y="114350"/>
                </a:lnTo>
                <a:lnTo>
                  <a:pt x="74206" y="115849"/>
                </a:lnTo>
                <a:lnTo>
                  <a:pt x="73863" y="116941"/>
                </a:lnTo>
                <a:lnTo>
                  <a:pt x="73101" y="117589"/>
                </a:lnTo>
                <a:lnTo>
                  <a:pt x="71793" y="118110"/>
                </a:lnTo>
                <a:lnTo>
                  <a:pt x="66675" y="119761"/>
                </a:lnTo>
                <a:lnTo>
                  <a:pt x="66675" y="127927"/>
                </a:lnTo>
                <a:lnTo>
                  <a:pt x="119202" y="127927"/>
                </a:lnTo>
                <a:lnTo>
                  <a:pt x="119202" y="119761"/>
                </a:lnTo>
                <a:close/>
              </a:path>
              <a:path w="1964689" h="131444">
                <a:moveTo>
                  <a:pt x="230428" y="3213"/>
                </a:moveTo>
                <a:lnTo>
                  <a:pt x="197662" y="3213"/>
                </a:lnTo>
                <a:lnTo>
                  <a:pt x="197662" y="11506"/>
                </a:lnTo>
                <a:lnTo>
                  <a:pt x="207454" y="14122"/>
                </a:lnTo>
                <a:lnTo>
                  <a:pt x="208254" y="14833"/>
                </a:lnTo>
                <a:lnTo>
                  <a:pt x="209143" y="17018"/>
                </a:lnTo>
                <a:lnTo>
                  <a:pt x="209334" y="18173"/>
                </a:lnTo>
                <a:lnTo>
                  <a:pt x="209384" y="76136"/>
                </a:lnTo>
                <a:lnTo>
                  <a:pt x="184899" y="42748"/>
                </a:lnTo>
                <a:lnTo>
                  <a:pt x="155905" y="3213"/>
                </a:lnTo>
                <a:lnTo>
                  <a:pt x="118872" y="3213"/>
                </a:lnTo>
                <a:lnTo>
                  <a:pt x="118872" y="10236"/>
                </a:lnTo>
                <a:lnTo>
                  <a:pt x="122758" y="14046"/>
                </a:lnTo>
                <a:lnTo>
                  <a:pt x="124663" y="15824"/>
                </a:lnTo>
                <a:lnTo>
                  <a:pt x="125882" y="17018"/>
                </a:lnTo>
                <a:lnTo>
                  <a:pt x="127495" y="18745"/>
                </a:lnTo>
                <a:lnTo>
                  <a:pt x="128231" y="19799"/>
                </a:lnTo>
                <a:lnTo>
                  <a:pt x="128905" y="21043"/>
                </a:lnTo>
                <a:lnTo>
                  <a:pt x="129603" y="22288"/>
                </a:lnTo>
                <a:lnTo>
                  <a:pt x="130467" y="24053"/>
                </a:lnTo>
                <a:lnTo>
                  <a:pt x="131508" y="26339"/>
                </a:lnTo>
                <a:lnTo>
                  <a:pt x="131419" y="113258"/>
                </a:lnTo>
                <a:lnTo>
                  <a:pt x="131229" y="114173"/>
                </a:lnTo>
                <a:lnTo>
                  <a:pt x="130136" y="116141"/>
                </a:lnTo>
                <a:lnTo>
                  <a:pt x="129273" y="116789"/>
                </a:lnTo>
                <a:lnTo>
                  <a:pt x="128117" y="117106"/>
                </a:lnTo>
                <a:lnTo>
                  <a:pt x="119570" y="119722"/>
                </a:lnTo>
                <a:lnTo>
                  <a:pt x="119570" y="127927"/>
                </a:lnTo>
                <a:lnTo>
                  <a:pt x="153987" y="127927"/>
                </a:lnTo>
                <a:lnTo>
                  <a:pt x="153987" y="119799"/>
                </a:lnTo>
                <a:lnTo>
                  <a:pt x="147383" y="117589"/>
                </a:lnTo>
                <a:lnTo>
                  <a:pt x="144957" y="116789"/>
                </a:lnTo>
                <a:lnTo>
                  <a:pt x="144830" y="116725"/>
                </a:lnTo>
                <a:lnTo>
                  <a:pt x="144106" y="116141"/>
                </a:lnTo>
                <a:lnTo>
                  <a:pt x="143332" y="114350"/>
                </a:lnTo>
                <a:lnTo>
                  <a:pt x="143268" y="113868"/>
                </a:lnTo>
                <a:lnTo>
                  <a:pt x="143141" y="42748"/>
                </a:lnTo>
                <a:lnTo>
                  <a:pt x="205524" y="128447"/>
                </a:lnTo>
                <a:lnTo>
                  <a:pt x="221018" y="128447"/>
                </a:lnTo>
                <a:lnTo>
                  <a:pt x="221018" y="76136"/>
                </a:lnTo>
                <a:lnTo>
                  <a:pt x="221119" y="17030"/>
                </a:lnTo>
                <a:lnTo>
                  <a:pt x="221145" y="16649"/>
                </a:lnTo>
                <a:lnTo>
                  <a:pt x="221665" y="14681"/>
                </a:lnTo>
                <a:lnTo>
                  <a:pt x="222250" y="14046"/>
                </a:lnTo>
                <a:lnTo>
                  <a:pt x="230428" y="11366"/>
                </a:lnTo>
                <a:lnTo>
                  <a:pt x="230428" y="3213"/>
                </a:lnTo>
                <a:close/>
              </a:path>
              <a:path w="1964689" h="131444">
                <a:moveTo>
                  <a:pt x="346468" y="3213"/>
                </a:moveTo>
                <a:lnTo>
                  <a:pt x="313702" y="3213"/>
                </a:lnTo>
                <a:lnTo>
                  <a:pt x="313702" y="11506"/>
                </a:lnTo>
                <a:lnTo>
                  <a:pt x="323494" y="14122"/>
                </a:lnTo>
                <a:lnTo>
                  <a:pt x="324294" y="14833"/>
                </a:lnTo>
                <a:lnTo>
                  <a:pt x="325183" y="17018"/>
                </a:lnTo>
                <a:lnTo>
                  <a:pt x="325361" y="18173"/>
                </a:lnTo>
                <a:lnTo>
                  <a:pt x="325424" y="76136"/>
                </a:lnTo>
                <a:lnTo>
                  <a:pt x="300939" y="42748"/>
                </a:lnTo>
                <a:lnTo>
                  <a:pt x="271945" y="3213"/>
                </a:lnTo>
                <a:lnTo>
                  <a:pt x="234911" y="3213"/>
                </a:lnTo>
                <a:lnTo>
                  <a:pt x="234911" y="10236"/>
                </a:lnTo>
                <a:lnTo>
                  <a:pt x="238798" y="14046"/>
                </a:lnTo>
                <a:lnTo>
                  <a:pt x="240703" y="15824"/>
                </a:lnTo>
                <a:lnTo>
                  <a:pt x="241922" y="17018"/>
                </a:lnTo>
                <a:lnTo>
                  <a:pt x="243535" y="18745"/>
                </a:lnTo>
                <a:lnTo>
                  <a:pt x="244271" y="19799"/>
                </a:lnTo>
                <a:lnTo>
                  <a:pt x="244944" y="21043"/>
                </a:lnTo>
                <a:lnTo>
                  <a:pt x="245630" y="22288"/>
                </a:lnTo>
                <a:lnTo>
                  <a:pt x="246507" y="24053"/>
                </a:lnTo>
                <a:lnTo>
                  <a:pt x="247548" y="26339"/>
                </a:lnTo>
                <a:lnTo>
                  <a:pt x="247523" y="112953"/>
                </a:lnTo>
                <a:lnTo>
                  <a:pt x="247269" y="114173"/>
                </a:lnTo>
                <a:lnTo>
                  <a:pt x="246176" y="116141"/>
                </a:lnTo>
                <a:lnTo>
                  <a:pt x="245338" y="116776"/>
                </a:lnTo>
                <a:lnTo>
                  <a:pt x="244157" y="117106"/>
                </a:lnTo>
                <a:lnTo>
                  <a:pt x="235610" y="119722"/>
                </a:lnTo>
                <a:lnTo>
                  <a:pt x="235610" y="127927"/>
                </a:lnTo>
                <a:lnTo>
                  <a:pt x="270027" y="127927"/>
                </a:lnTo>
                <a:lnTo>
                  <a:pt x="270027" y="119799"/>
                </a:lnTo>
                <a:lnTo>
                  <a:pt x="262128" y="117157"/>
                </a:lnTo>
                <a:lnTo>
                  <a:pt x="260946" y="116776"/>
                </a:lnTo>
                <a:lnTo>
                  <a:pt x="260146" y="116141"/>
                </a:lnTo>
                <a:lnTo>
                  <a:pt x="259740" y="115239"/>
                </a:lnTo>
                <a:lnTo>
                  <a:pt x="259372" y="114350"/>
                </a:lnTo>
                <a:lnTo>
                  <a:pt x="259181" y="112953"/>
                </a:lnTo>
                <a:lnTo>
                  <a:pt x="259181" y="42748"/>
                </a:lnTo>
                <a:lnTo>
                  <a:pt x="321551" y="128447"/>
                </a:lnTo>
                <a:lnTo>
                  <a:pt x="337058" y="128447"/>
                </a:lnTo>
                <a:lnTo>
                  <a:pt x="337058" y="76136"/>
                </a:lnTo>
                <a:lnTo>
                  <a:pt x="337146" y="17030"/>
                </a:lnTo>
                <a:lnTo>
                  <a:pt x="337185" y="16649"/>
                </a:lnTo>
                <a:lnTo>
                  <a:pt x="337705" y="14681"/>
                </a:lnTo>
                <a:lnTo>
                  <a:pt x="338289" y="14046"/>
                </a:lnTo>
                <a:lnTo>
                  <a:pt x="346468" y="11366"/>
                </a:lnTo>
                <a:lnTo>
                  <a:pt x="346468" y="3213"/>
                </a:lnTo>
                <a:close/>
              </a:path>
              <a:path w="1964689" h="131444">
                <a:moveTo>
                  <a:pt x="462864" y="3213"/>
                </a:moveTo>
                <a:lnTo>
                  <a:pt x="430606" y="3213"/>
                </a:lnTo>
                <a:lnTo>
                  <a:pt x="430606" y="11582"/>
                </a:lnTo>
                <a:lnTo>
                  <a:pt x="439013" y="13614"/>
                </a:lnTo>
                <a:lnTo>
                  <a:pt x="439788" y="14262"/>
                </a:lnTo>
                <a:lnTo>
                  <a:pt x="440702" y="16357"/>
                </a:lnTo>
                <a:lnTo>
                  <a:pt x="440867" y="17348"/>
                </a:lnTo>
                <a:lnTo>
                  <a:pt x="440766" y="94703"/>
                </a:lnTo>
                <a:lnTo>
                  <a:pt x="438645" y="101168"/>
                </a:lnTo>
                <a:lnTo>
                  <a:pt x="429463" y="110832"/>
                </a:lnTo>
                <a:lnTo>
                  <a:pt x="423214" y="113245"/>
                </a:lnTo>
                <a:lnTo>
                  <a:pt x="407733" y="113245"/>
                </a:lnTo>
                <a:lnTo>
                  <a:pt x="401980" y="111010"/>
                </a:lnTo>
                <a:lnTo>
                  <a:pt x="398119" y="106654"/>
                </a:lnTo>
                <a:lnTo>
                  <a:pt x="394081" y="102019"/>
                </a:lnTo>
                <a:lnTo>
                  <a:pt x="392099" y="94703"/>
                </a:lnTo>
                <a:lnTo>
                  <a:pt x="392188" y="15925"/>
                </a:lnTo>
                <a:lnTo>
                  <a:pt x="393369" y="14274"/>
                </a:lnTo>
                <a:lnTo>
                  <a:pt x="395922" y="13627"/>
                </a:lnTo>
                <a:lnTo>
                  <a:pt x="403872" y="11506"/>
                </a:lnTo>
                <a:lnTo>
                  <a:pt x="403872" y="3213"/>
                </a:lnTo>
                <a:lnTo>
                  <a:pt x="347218" y="3213"/>
                </a:lnTo>
                <a:lnTo>
                  <a:pt x="347218" y="11506"/>
                </a:lnTo>
                <a:lnTo>
                  <a:pt x="353822" y="13284"/>
                </a:lnTo>
                <a:lnTo>
                  <a:pt x="356654" y="14147"/>
                </a:lnTo>
                <a:lnTo>
                  <a:pt x="358076" y="15925"/>
                </a:lnTo>
                <a:lnTo>
                  <a:pt x="358076" y="79959"/>
                </a:lnTo>
                <a:lnTo>
                  <a:pt x="358470" y="88544"/>
                </a:lnTo>
                <a:lnTo>
                  <a:pt x="381952" y="125920"/>
                </a:lnTo>
                <a:lnTo>
                  <a:pt x="407644" y="131127"/>
                </a:lnTo>
                <a:lnTo>
                  <a:pt x="416560" y="131127"/>
                </a:lnTo>
                <a:lnTo>
                  <a:pt x="450697" y="102019"/>
                </a:lnTo>
                <a:lnTo>
                  <a:pt x="452602" y="17348"/>
                </a:lnTo>
                <a:lnTo>
                  <a:pt x="452742" y="16357"/>
                </a:lnTo>
                <a:lnTo>
                  <a:pt x="452869" y="15925"/>
                </a:lnTo>
                <a:lnTo>
                  <a:pt x="453517" y="14274"/>
                </a:lnTo>
                <a:lnTo>
                  <a:pt x="454228" y="13703"/>
                </a:lnTo>
                <a:lnTo>
                  <a:pt x="455269" y="13500"/>
                </a:lnTo>
                <a:lnTo>
                  <a:pt x="462864" y="11544"/>
                </a:lnTo>
                <a:lnTo>
                  <a:pt x="462864" y="3213"/>
                </a:lnTo>
                <a:close/>
              </a:path>
              <a:path w="1964689" h="131444">
                <a:moveTo>
                  <a:pt x="658025" y="89585"/>
                </a:moveTo>
                <a:lnTo>
                  <a:pt x="649998" y="89585"/>
                </a:lnTo>
                <a:lnTo>
                  <a:pt x="644220" y="102006"/>
                </a:lnTo>
                <a:lnTo>
                  <a:pt x="640321" y="110324"/>
                </a:lnTo>
                <a:lnTo>
                  <a:pt x="638670" y="112979"/>
                </a:lnTo>
                <a:lnTo>
                  <a:pt x="635546" y="116192"/>
                </a:lnTo>
                <a:lnTo>
                  <a:pt x="633082" y="116979"/>
                </a:lnTo>
                <a:lnTo>
                  <a:pt x="606069" y="116979"/>
                </a:lnTo>
                <a:lnTo>
                  <a:pt x="606107" y="17348"/>
                </a:lnTo>
                <a:lnTo>
                  <a:pt x="609282" y="13627"/>
                </a:lnTo>
                <a:lnTo>
                  <a:pt x="615137" y="11112"/>
                </a:lnTo>
                <a:lnTo>
                  <a:pt x="615137" y="3213"/>
                </a:lnTo>
                <a:lnTo>
                  <a:pt x="562406" y="3213"/>
                </a:lnTo>
                <a:lnTo>
                  <a:pt x="562406" y="11239"/>
                </a:lnTo>
                <a:lnTo>
                  <a:pt x="568452" y="13500"/>
                </a:lnTo>
                <a:lnTo>
                  <a:pt x="569976" y="14046"/>
                </a:lnTo>
                <a:lnTo>
                  <a:pt x="570903" y="14681"/>
                </a:lnTo>
                <a:lnTo>
                  <a:pt x="571220" y="15316"/>
                </a:lnTo>
                <a:lnTo>
                  <a:pt x="571538" y="15925"/>
                </a:lnTo>
                <a:lnTo>
                  <a:pt x="571665" y="16319"/>
                </a:lnTo>
                <a:lnTo>
                  <a:pt x="571817" y="17348"/>
                </a:lnTo>
                <a:lnTo>
                  <a:pt x="571779" y="114134"/>
                </a:lnTo>
                <a:lnTo>
                  <a:pt x="571665" y="115011"/>
                </a:lnTo>
                <a:lnTo>
                  <a:pt x="571030" y="116344"/>
                </a:lnTo>
                <a:lnTo>
                  <a:pt x="570039" y="116979"/>
                </a:lnTo>
                <a:lnTo>
                  <a:pt x="568515" y="117551"/>
                </a:lnTo>
                <a:lnTo>
                  <a:pt x="563511" y="119494"/>
                </a:lnTo>
                <a:lnTo>
                  <a:pt x="542175" y="78562"/>
                </a:lnTo>
                <a:lnTo>
                  <a:pt x="528535" y="38544"/>
                </a:lnTo>
                <a:lnTo>
                  <a:pt x="516369" y="2819"/>
                </a:lnTo>
                <a:lnTo>
                  <a:pt x="507898" y="2819"/>
                </a:lnTo>
                <a:lnTo>
                  <a:pt x="507898" y="78562"/>
                </a:lnTo>
                <a:lnTo>
                  <a:pt x="481025" y="78562"/>
                </a:lnTo>
                <a:lnTo>
                  <a:pt x="494919" y="38544"/>
                </a:lnTo>
                <a:lnTo>
                  <a:pt x="507898" y="78562"/>
                </a:lnTo>
                <a:lnTo>
                  <a:pt x="507898" y="2819"/>
                </a:lnTo>
                <a:lnTo>
                  <a:pt x="496011" y="2819"/>
                </a:lnTo>
                <a:lnTo>
                  <a:pt x="458520" y="110324"/>
                </a:lnTo>
                <a:lnTo>
                  <a:pt x="457835" y="112382"/>
                </a:lnTo>
                <a:lnTo>
                  <a:pt x="457022" y="113868"/>
                </a:lnTo>
                <a:lnTo>
                  <a:pt x="455142" y="115811"/>
                </a:lnTo>
                <a:lnTo>
                  <a:pt x="453771" y="116662"/>
                </a:lnTo>
                <a:lnTo>
                  <a:pt x="451942" y="117411"/>
                </a:lnTo>
                <a:lnTo>
                  <a:pt x="445135" y="119849"/>
                </a:lnTo>
                <a:lnTo>
                  <a:pt x="445135" y="127927"/>
                </a:lnTo>
                <a:lnTo>
                  <a:pt x="477037" y="127927"/>
                </a:lnTo>
                <a:lnTo>
                  <a:pt x="476935" y="119938"/>
                </a:lnTo>
                <a:lnTo>
                  <a:pt x="471208" y="117589"/>
                </a:lnTo>
                <a:lnTo>
                  <a:pt x="469544" y="116928"/>
                </a:lnTo>
                <a:lnTo>
                  <a:pt x="468858" y="116408"/>
                </a:lnTo>
                <a:lnTo>
                  <a:pt x="468769" y="114808"/>
                </a:lnTo>
                <a:lnTo>
                  <a:pt x="468909" y="114134"/>
                </a:lnTo>
                <a:lnTo>
                  <a:pt x="469023" y="113766"/>
                </a:lnTo>
                <a:lnTo>
                  <a:pt x="477253" y="89509"/>
                </a:lnTo>
                <a:lnTo>
                  <a:pt x="511378" y="89509"/>
                </a:lnTo>
                <a:lnTo>
                  <a:pt x="518782" y="112077"/>
                </a:lnTo>
                <a:lnTo>
                  <a:pt x="519391" y="114134"/>
                </a:lnTo>
                <a:lnTo>
                  <a:pt x="519328" y="115849"/>
                </a:lnTo>
                <a:lnTo>
                  <a:pt x="511810" y="119761"/>
                </a:lnTo>
                <a:lnTo>
                  <a:pt x="511810" y="127927"/>
                </a:lnTo>
                <a:lnTo>
                  <a:pt x="562406" y="127927"/>
                </a:lnTo>
                <a:lnTo>
                  <a:pt x="564337" y="127927"/>
                </a:lnTo>
                <a:lnTo>
                  <a:pt x="656031" y="127927"/>
                </a:lnTo>
                <a:lnTo>
                  <a:pt x="656602" y="116979"/>
                </a:lnTo>
                <a:lnTo>
                  <a:pt x="658025" y="89585"/>
                </a:lnTo>
                <a:close/>
              </a:path>
              <a:path w="1964689" h="131444">
                <a:moveTo>
                  <a:pt x="906018" y="93154"/>
                </a:moveTo>
                <a:lnTo>
                  <a:pt x="897978" y="93154"/>
                </a:lnTo>
                <a:lnTo>
                  <a:pt x="889698" y="112166"/>
                </a:lnTo>
                <a:lnTo>
                  <a:pt x="889000" y="113995"/>
                </a:lnTo>
                <a:lnTo>
                  <a:pt x="888314" y="115214"/>
                </a:lnTo>
                <a:lnTo>
                  <a:pt x="886841" y="116636"/>
                </a:lnTo>
                <a:lnTo>
                  <a:pt x="885786" y="116979"/>
                </a:lnTo>
                <a:lnTo>
                  <a:pt x="852182" y="116979"/>
                </a:lnTo>
                <a:lnTo>
                  <a:pt x="852182" y="69062"/>
                </a:lnTo>
                <a:lnTo>
                  <a:pt x="868845" y="69062"/>
                </a:lnTo>
                <a:lnTo>
                  <a:pt x="877404" y="83477"/>
                </a:lnTo>
                <a:lnTo>
                  <a:pt x="885228" y="83477"/>
                </a:lnTo>
                <a:lnTo>
                  <a:pt x="885228" y="69062"/>
                </a:lnTo>
                <a:lnTo>
                  <a:pt x="885228" y="58115"/>
                </a:lnTo>
                <a:lnTo>
                  <a:pt x="885228" y="44094"/>
                </a:lnTo>
                <a:lnTo>
                  <a:pt x="877455" y="44094"/>
                </a:lnTo>
                <a:lnTo>
                  <a:pt x="872896" y="53340"/>
                </a:lnTo>
                <a:lnTo>
                  <a:pt x="872109" y="55079"/>
                </a:lnTo>
                <a:lnTo>
                  <a:pt x="871359" y="56311"/>
                </a:lnTo>
                <a:lnTo>
                  <a:pt x="869911" y="57759"/>
                </a:lnTo>
                <a:lnTo>
                  <a:pt x="868870" y="58115"/>
                </a:lnTo>
                <a:lnTo>
                  <a:pt x="852182" y="58115"/>
                </a:lnTo>
                <a:lnTo>
                  <a:pt x="852182" y="14147"/>
                </a:lnTo>
                <a:lnTo>
                  <a:pt x="881761" y="14147"/>
                </a:lnTo>
                <a:lnTo>
                  <a:pt x="894473" y="37934"/>
                </a:lnTo>
                <a:lnTo>
                  <a:pt x="902462" y="37934"/>
                </a:lnTo>
                <a:lnTo>
                  <a:pt x="901534" y="14147"/>
                </a:lnTo>
                <a:lnTo>
                  <a:pt x="901115" y="3213"/>
                </a:lnTo>
                <a:lnTo>
                  <a:pt x="808697" y="3213"/>
                </a:lnTo>
                <a:lnTo>
                  <a:pt x="808697" y="11201"/>
                </a:lnTo>
                <a:lnTo>
                  <a:pt x="815162" y="13716"/>
                </a:lnTo>
                <a:lnTo>
                  <a:pt x="816495" y="14211"/>
                </a:lnTo>
                <a:lnTo>
                  <a:pt x="817321" y="14782"/>
                </a:lnTo>
                <a:lnTo>
                  <a:pt x="817956" y="16103"/>
                </a:lnTo>
                <a:lnTo>
                  <a:pt x="818057" y="16852"/>
                </a:lnTo>
                <a:lnTo>
                  <a:pt x="817930" y="114769"/>
                </a:lnTo>
                <a:lnTo>
                  <a:pt x="809383" y="119659"/>
                </a:lnTo>
                <a:lnTo>
                  <a:pt x="805840" y="118325"/>
                </a:lnTo>
                <a:lnTo>
                  <a:pt x="778548" y="71920"/>
                </a:lnTo>
                <a:lnTo>
                  <a:pt x="775881" y="66624"/>
                </a:lnTo>
                <a:lnTo>
                  <a:pt x="782332" y="64427"/>
                </a:lnTo>
                <a:lnTo>
                  <a:pt x="786968" y="60985"/>
                </a:lnTo>
                <a:lnTo>
                  <a:pt x="787742" y="60401"/>
                </a:lnTo>
                <a:lnTo>
                  <a:pt x="796518" y="48717"/>
                </a:lnTo>
                <a:lnTo>
                  <a:pt x="798715" y="42786"/>
                </a:lnTo>
                <a:lnTo>
                  <a:pt x="798715" y="36766"/>
                </a:lnTo>
                <a:lnTo>
                  <a:pt x="771385" y="5410"/>
                </a:lnTo>
                <a:lnTo>
                  <a:pt x="765556" y="4381"/>
                </a:lnTo>
                <a:lnTo>
                  <a:pt x="765556" y="29210"/>
                </a:lnTo>
                <a:lnTo>
                  <a:pt x="765556" y="45554"/>
                </a:lnTo>
                <a:lnTo>
                  <a:pt x="763981" y="51511"/>
                </a:lnTo>
                <a:lnTo>
                  <a:pt x="757694" y="59093"/>
                </a:lnTo>
                <a:lnTo>
                  <a:pt x="752449" y="60985"/>
                </a:lnTo>
                <a:lnTo>
                  <a:pt x="740206" y="60985"/>
                </a:lnTo>
                <a:lnTo>
                  <a:pt x="740206" y="14147"/>
                </a:lnTo>
                <a:lnTo>
                  <a:pt x="753160" y="14147"/>
                </a:lnTo>
                <a:lnTo>
                  <a:pt x="758240" y="15976"/>
                </a:lnTo>
                <a:lnTo>
                  <a:pt x="764095" y="23266"/>
                </a:lnTo>
                <a:lnTo>
                  <a:pt x="765556" y="29210"/>
                </a:lnTo>
                <a:lnTo>
                  <a:pt x="765556" y="4381"/>
                </a:lnTo>
                <a:lnTo>
                  <a:pt x="762127" y="3759"/>
                </a:lnTo>
                <a:lnTo>
                  <a:pt x="751662" y="3213"/>
                </a:lnTo>
                <a:lnTo>
                  <a:pt x="697103" y="3213"/>
                </a:lnTo>
                <a:lnTo>
                  <a:pt x="697103" y="11201"/>
                </a:lnTo>
                <a:lnTo>
                  <a:pt x="703567" y="13716"/>
                </a:lnTo>
                <a:lnTo>
                  <a:pt x="704900" y="14211"/>
                </a:lnTo>
                <a:lnTo>
                  <a:pt x="705726" y="14782"/>
                </a:lnTo>
                <a:lnTo>
                  <a:pt x="706361" y="16103"/>
                </a:lnTo>
                <a:lnTo>
                  <a:pt x="706462" y="16852"/>
                </a:lnTo>
                <a:lnTo>
                  <a:pt x="706348" y="115290"/>
                </a:lnTo>
                <a:lnTo>
                  <a:pt x="705650" y="116649"/>
                </a:lnTo>
                <a:lnTo>
                  <a:pt x="704761" y="117233"/>
                </a:lnTo>
                <a:lnTo>
                  <a:pt x="697103" y="119799"/>
                </a:lnTo>
                <a:lnTo>
                  <a:pt x="697103" y="127927"/>
                </a:lnTo>
                <a:lnTo>
                  <a:pt x="750011" y="127927"/>
                </a:lnTo>
                <a:lnTo>
                  <a:pt x="750011" y="119888"/>
                </a:lnTo>
                <a:lnTo>
                  <a:pt x="743356" y="117411"/>
                </a:lnTo>
                <a:lnTo>
                  <a:pt x="741984" y="116979"/>
                </a:lnTo>
                <a:lnTo>
                  <a:pt x="741095" y="116420"/>
                </a:lnTo>
                <a:lnTo>
                  <a:pt x="740727" y="115722"/>
                </a:lnTo>
                <a:lnTo>
                  <a:pt x="740371" y="114998"/>
                </a:lnTo>
                <a:lnTo>
                  <a:pt x="740232" y="113995"/>
                </a:lnTo>
                <a:lnTo>
                  <a:pt x="740206" y="71920"/>
                </a:lnTo>
                <a:lnTo>
                  <a:pt x="746277" y="71920"/>
                </a:lnTo>
                <a:lnTo>
                  <a:pt x="772579" y="127927"/>
                </a:lnTo>
                <a:lnTo>
                  <a:pt x="808697" y="127927"/>
                </a:lnTo>
                <a:lnTo>
                  <a:pt x="810437" y="127927"/>
                </a:lnTo>
                <a:lnTo>
                  <a:pt x="904671" y="127927"/>
                </a:lnTo>
                <a:lnTo>
                  <a:pt x="905090" y="116979"/>
                </a:lnTo>
                <a:lnTo>
                  <a:pt x="906018" y="93154"/>
                </a:lnTo>
                <a:close/>
              </a:path>
              <a:path w="1964689" h="131444">
                <a:moveTo>
                  <a:pt x="1008062" y="42100"/>
                </a:moveTo>
                <a:lnTo>
                  <a:pt x="1007249" y="33743"/>
                </a:lnTo>
                <a:lnTo>
                  <a:pt x="1004811" y="26263"/>
                </a:lnTo>
                <a:lnTo>
                  <a:pt x="1000747" y="19634"/>
                </a:lnTo>
                <a:lnTo>
                  <a:pt x="995299" y="14147"/>
                </a:lnTo>
                <a:lnTo>
                  <a:pt x="995045" y="13881"/>
                </a:lnTo>
                <a:lnTo>
                  <a:pt x="987615" y="9220"/>
                </a:lnTo>
                <a:lnTo>
                  <a:pt x="978319" y="5880"/>
                </a:lnTo>
                <a:lnTo>
                  <a:pt x="975245" y="5334"/>
                </a:lnTo>
                <a:lnTo>
                  <a:pt x="975245" y="34925"/>
                </a:lnTo>
                <a:lnTo>
                  <a:pt x="975245" y="50952"/>
                </a:lnTo>
                <a:lnTo>
                  <a:pt x="959065" y="71831"/>
                </a:lnTo>
                <a:lnTo>
                  <a:pt x="950810" y="71831"/>
                </a:lnTo>
                <a:lnTo>
                  <a:pt x="950810" y="14147"/>
                </a:lnTo>
                <a:lnTo>
                  <a:pt x="958278" y="14147"/>
                </a:lnTo>
                <a:lnTo>
                  <a:pt x="975245" y="34925"/>
                </a:lnTo>
                <a:lnTo>
                  <a:pt x="975245" y="5334"/>
                </a:lnTo>
                <a:lnTo>
                  <a:pt x="967181" y="3873"/>
                </a:lnTo>
                <a:lnTo>
                  <a:pt x="954201" y="3213"/>
                </a:lnTo>
                <a:lnTo>
                  <a:pt x="907313" y="3213"/>
                </a:lnTo>
                <a:lnTo>
                  <a:pt x="907313" y="11150"/>
                </a:lnTo>
                <a:lnTo>
                  <a:pt x="913091" y="13500"/>
                </a:lnTo>
                <a:lnTo>
                  <a:pt x="914654" y="14071"/>
                </a:lnTo>
                <a:lnTo>
                  <a:pt x="915657" y="14744"/>
                </a:lnTo>
                <a:lnTo>
                  <a:pt x="916520" y="16217"/>
                </a:lnTo>
                <a:lnTo>
                  <a:pt x="916736" y="17437"/>
                </a:lnTo>
                <a:lnTo>
                  <a:pt x="916660" y="114579"/>
                </a:lnTo>
                <a:lnTo>
                  <a:pt x="916546" y="115290"/>
                </a:lnTo>
                <a:lnTo>
                  <a:pt x="915797" y="116674"/>
                </a:lnTo>
                <a:lnTo>
                  <a:pt x="914882" y="117246"/>
                </a:lnTo>
                <a:lnTo>
                  <a:pt x="913434" y="117678"/>
                </a:lnTo>
                <a:lnTo>
                  <a:pt x="907313" y="119849"/>
                </a:lnTo>
                <a:lnTo>
                  <a:pt x="907313" y="127927"/>
                </a:lnTo>
                <a:lnTo>
                  <a:pt x="963053" y="127927"/>
                </a:lnTo>
                <a:lnTo>
                  <a:pt x="963053" y="119722"/>
                </a:lnTo>
                <a:lnTo>
                  <a:pt x="955116" y="117335"/>
                </a:lnTo>
                <a:lnTo>
                  <a:pt x="952246" y="116433"/>
                </a:lnTo>
                <a:lnTo>
                  <a:pt x="950810" y="114579"/>
                </a:lnTo>
                <a:lnTo>
                  <a:pt x="950810" y="82778"/>
                </a:lnTo>
                <a:lnTo>
                  <a:pt x="953160" y="82778"/>
                </a:lnTo>
                <a:lnTo>
                  <a:pt x="962571" y="82435"/>
                </a:lnTo>
                <a:lnTo>
                  <a:pt x="995438" y="71831"/>
                </a:lnTo>
                <a:lnTo>
                  <a:pt x="998982" y="68846"/>
                </a:lnTo>
                <a:lnTo>
                  <a:pt x="1006246" y="56337"/>
                </a:lnTo>
                <a:lnTo>
                  <a:pt x="1008062" y="49517"/>
                </a:lnTo>
                <a:lnTo>
                  <a:pt x="1008062" y="42100"/>
                </a:lnTo>
                <a:close/>
              </a:path>
              <a:path w="1964689" h="131444">
                <a:moveTo>
                  <a:pt x="1127772" y="64427"/>
                </a:moveTo>
                <a:lnTo>
                  <a:pt x="1115174" y="21945"/>
                </a:lnTo>
                <a:lnTo>
                  <a:pt x="1109954" y="16852"/>
                </a:lnTo>
                <a:lnTo>
                  <a:pt x="1103934" y="10934"/>
                </a:lnTo>
                <a:lnTo>
                  <a:pt x="1097546" y="6794"/>
                </a:lnTo>
                <a:lnTo>
                  <a:pt x="1091755" y="4597"/>
                </a:lnTo>
                <a:lnTo>
                  <a:pt x="1091755" y="60985"/>
                </a:lnTo>
                <a:lnTo>
                  <a:pt x="1091666" y="75844"/>
                </a:lnTo>
                <a:lnTo>
                  <a:pt x="1078191" y="118554"/>
                </a:lnTo>
                <a:lnTo>
                  <a:pt x="1073708" y="120015"/>
                </a:lnTo>
                <a:lnTo>
                  <a:pt x="1062659" y="120015"/>
                </a:lnTo>
                <a:lnTo>
                  <a:pt x="1045235" y="84899"/>
                </a:lnTo>
                <a:lnTo>
                  <a:pt x="1044663" y="60985"/>
                </a:lnTo>
                <a:lnTo>
                  <a:pt x="1044752" y="55168"/>
                </a:lnTo>
                <a:lnTo>
                  <a:pt x="1058227" y="12407"/>
                </a:lnTo>
                <a:lnTo>
                  <a:pt x="1062659" y="10934"/>
                </a:lnTo>
                <a:lnTo>
                  <a:pt x="1073708" y="10934"/>
                </a:lnTo>
                <a:lnTo>
                  <a:pt x="1091171" y="46062"/>
                </a:lnTo>
                <a:lnTo>
                  <a:pt x="1091755" y="60985"/>
                </a:lnTo>
                <a:lnTo>
                  <a:pt x="1091755" y="4597"/>
                </a:lnTo>
                <a:lnTo>
                  <a:pt x="1083246" y="1358"/>
                </a:lnTo>
                <a:lnTo>
                  <a:pt x="1075817" y="0"/>
                </a:lnTo>
                <a:lnTo>
                  <a:pt x="1060538" y="0"/>
                </a:lnTo>
                <a:lnTo>
                  <a:pt x="1021092" y="22326"/>
                </a:lnTo>
                <a:lnTo>
                  <a:pt x="1008481" y="64427"/>
                </a:lnTo>
                <a:lnTo>
                  <a:pt x="1008481" y="66624"/>
                </a:lnTo>
                <a:lnTo>
                  <a:pt x="1021054" y="108978"/>
                </a:lnTo>
                <a:lnTo>
                  <a:pt x="1053007" y="129743"/>
                </a:lnTo>
                <a:lnTo>
                  <a:pt x="1060424" y="131127"/>
                </a:lnTo>
                <a:lnTo>
                  <a:pt x="1075817" y="131127"/>
                </a:lnTo>
                <a:lnTo>
                  <a:pt x="1115174" y="108800"/>
                </a:lnTo>
                <a:lnTo>
                  <a:pt x="1127772" y="66624"/>
                </a:lnTo>
                <a:lnTo>
                  <a:pt x="1127772" y="64427"/>
                </a:lnTo>
                <a:close/>
              </a:path>
              <a:path w="1964689" h="131444">
                <a:moveTo>
                  <a:pt x="1238161" y="127927"/>
                </a:moveTo>
                <a:lnTo>
                  <a:pt x="1238046" y="120015"/>
                </a:lnTo>
                <a:lnTo>
                  <a:pt x="1233563" y="118325"/>
                </a:lnTo>
                <a:lnTo>
                  <a:pt x="1231734" y="117551"/>
                </a:lnTo>
                <a:lnTo>
                  <a:pt x="1206271" y="71920"/>
                </a:lnTo>
                <a:lnTo>
                  <a:pt x="1203604" y="66624"/>
                </a:lnTo>
                <a:lnTo>
                  <a:pt x="1210056" y="64427"/>
                </a:lnTo>
                <a:lnTo>
                  <a:pt x="1214691" y="60985"/>
                </a:lnTo>
                <a:lnTo>
                  <a:pt x="1215478" y="60401"/>
                </a:lnTo>
                <a:lnTo>
                  <a:pt x="1224241" y="48717"/>
                </a:lnTo>
                <a:lnTo>
                  <a:pt x="1226439" y="42786"/>
                </a:lnTo>
                <a:lnTo>
                  <a:pt x="1226439" y="36766"/>
                </a:lnTo>
                <a:lnTo>
                  <a:pt x="1199108" y="5410"/>
                </a:lnTo>
                <a:lnTo>
                  <a:pt x="1193177" y="4356"/>
                </a:lnTo>
                <a:lnTo>
                  <a:pt x="1193177" y="28816"/>
                </a:lnTo>
                <a:lnTo>
                  <a:pt x="1193139" y="46062"/>
                </a:lnTo>
                <a:lnTo>
                  <a:pt x="1191704" y="51511"/>
                </a:lnTo>
                <a:lnTo>
                  <a:pt x="1185418" y="59093"/>
                </a:lnTo>
                <a:lnTo>
                  <a:pt x="1180172" y="60985"/>
                </a:lnTo>
                <a:lnTo>
                  <a:pt x="1167930" y="60985"/>
                </a:lnTo>
                <a:lnTo>
                  <a:pt x="1167930" y="14147"/>
                </a:lnTo>
                <a:lnTo>
                  <a:pt x="1180896" y="14147"/>
                </a:lnTo>
                <a:lnTo>
                  <a:pt x="1185964" y="15976"/>
                </a:lnTo>
                <a:lnTo>
                  <a:pt x="1191818" y="23266"/>
                </a:lnTo>
                <a:lnTo>
                  <a:pt x="1193177" y="28816"/>
                </a:lnTo>
                <a:lnTo>
                  <a:pt x="1193177" y="4356"/>
                </a:lnTo>
                <a:lnTo>
                  <a:pt x="1189850" y="3759"/>
                </a:lnTo>
                <a:lnTo>
                  <a:pt x="1179385" y="3213"/>
                </a:lnTo>
                <a:lnTo>
                  <a:pt x="1124826" y="3213"/>
                </a:lnTo>
                <a:lnTo>
                  <a:pt x="1124826" y="11201"/>
                </a:lnTo>
                <a:lnTo>
                  <a:pt x="1131290" y="13716"/>
                </a:lnTo>
                <a:lnTo>
                  <a:pt x="1132624" y="14211"/>
                </a:lnTo>
                <a:lnTo>
                  <a:pt x="1133449" y="14782"/>
                </a:lnTo>
                <a:lnTo>
                  <a:pt x="1134021" y="15976"/>
                </a:lnTo>
                <a:lnTo>
                  <a:pt x="1134135" y="16446"/>
                </a:lnTo>
                <a:lnTo>
                  <a:pt x="1134071" y="115290"/>
                </a:lnTo>
                <a:lnTo>
                  <a:pt x="1133373" y="116649"/>
                </a:lnTo>
                <a:lnTo>
                  <a:pt x="1132497" y="117233"/>
                </a:lnTo>
                <a:lnTo>
                  <a:pt x="1131074" y="117716"/>
                </a:lnTo>
                <a:lnTo>
                  <a:pt x="1124826" y="119799"/>
                </a:lnTo>
                <a:lnTo>
                  <a:pt x="1124826" y="127927"/>
                </a:lnTo>
                <a:lnTo>
                  <a:pt x="1177734" y="127927"/>
                </a:lnTo>
                <a:lnTo>
                  <a:pt x="1177734" y="119888"/>
                </a:lnTo>
                <a:lnTo>
                  <a:pt x="1170965" y="117373"/>
                </a:lnTo>
                <a:lnTo>
                  <a:pt x="1169657" y="116967"/>
                </a:lnTo>
                <a:lnTo>
                  <a:pt x="1168844" y="116433"/>
                </a:lnTo>
                <a:lnTo>
                  <a:pt x="1168450" y="115722"/>
                </a:lnTo>
                <a:lnTo>
                  <a:pt x="1168095" y="114998"/>
                </a:lnTo>
                <a:lnTo>
                  <a:pt x="1168057" y="114668"/>
                </a:lnTo>
                <a:lnTo>
                  <a:pt x="1167930" y="71920"/>
                </a:lnTo>
                <a:lnTo>
                  <a:pt x="1174000" y="71920"/>
                </a:lnTo>
                <a:lnTo>
                  <a:pt x="1200315" y="127927"/>
                </a:lnTo>
                <a:lnTo>
                  <a:pt x="1238161" y="127927"/>
                </a:lnTo>
                <a:close/>
              </a:path>
              <a:path w="1964689" h="131444">
                <a:moveTo>
                  <a:pt x="1340421" y="39547"/>
                </a:moveTo>
                <a:lnTo>
                  <a:pt x="1339824" y="14147"/>
                </a:lnTo>
                <a:lnTo>
                  <a:pt x="1339557" y="3213"/>
                </a:lnTo>
                <a:lnTo>
                  <a:pt x="1229779" y="3213"/>
                </a:lnTo>
                <a:lnTo>
                  <a:pt x="1228648" y="39547"/>
                </a:lnTo>
                <a:lnTo>
                  <a:pt x="1236510" y="39547"/>
                </a:lnTo>
                <a:lnTo>
                  <a:pt x="1243888" y="25133"/>
                </a:lnTo>
                <a:lnTo>
                  <a:pt x="1245908" y="21310"/>
                </a:lnTo>
                <a:lnTo>
                  <a:pt x="1247648" y="18529"/>
                </a:lnTo>
                <a:lnTo>
                  <a:pt x="1250543" y="15036"/>
                </a:lnTo>
                <a:lnTo>
                  <a:pt x="1252893" y="14147"/>
                </a:lnTo>
                <a:lnTo>
                  <a:pt x="1267548" y="14147"/>
                </a:lnTo>
                <a:lnTo>
                  <a:pt x="1267460" y="114769"/>
                </a:lnTo>
                <a:lnTo>
                  <a:pt x="1266075" y="116420"/>
                </a:lnTo>
                <a:lnTo>
                  <a:pt x="1263116" y="117068"/>
                </a:lnTo>
                <a:lnTo>
                  <a:pt x="1252956" y="119545"/>
                </a:lnTo>
                <a:lnTo>
                  <a:pt x="1252956" y="127927"/>
                </a:lnTo>
                <a:lnTo>
                  <a:pt x="1316342" y="127927"/>
                </a:lnTo>
                <a:lnTo>
                  <a:pt x="1316342" y="119545"/>
                </a:lnTo>
                <a:lnTo>
                  <a:pt x="1306182" y="117068"/>
                </a:lnTo>
                <a:lnTo>
                  <a:pt x="1303223" y="116433"/>
                </a:lnTo>
                <a:lnTo>
                  <a:pt x="1301838" y="114769"/>
                </a:lnTo>
                <a:lnTo>
                  <a:pt x="1301750" y="14147"/>
                </a:lnTo>
                <a:lnTo>
                  <a:pt x="1316418" y="14147"/>
                </a:lnTo>
                <a:lnTo>
                  <a:pt x="1318742" y="15036"/>
                </a:lnTo>
                <a:lnTo>
                  <a:pt x="1321600" y="18529"/>
                </a:lnTo>
                <a:lnTo>
                  <a:pt x="1323276" y="21297"/>
                </a:lnTo>
                <a:lnTo>
                  <a:pt x="1325194" y="25082"/>
                </a:lnTo>
                <a:lnTo>
                  <a:pt x="1332611" y="39547"/>
                </a:lnTo>
                <a:lnTo>
                  <a:pt x="1340421" y="39547"/>
                </a:lnTo>
                <a:close/>
              </a:path>
              <a:path w="1964689" h="131444">
                <a:moveTo>
                  <a:pt x="1470228" y="100266"/>
                </a:moveTo>
                <a:lnTo>
                  <a:pt x="1408303" y="101688"/>
                </a:lnTo>
                <a:lnTo>
                  <a:pt x="1408557" y="101574"/>
                </a:lnTo>
                <a:lnTo>
                  <a:pt x="1415592" y="96189"/>
                </a:lnTo>
                <a:lnTo>
                  <a:pt x="1418640" y="93916"/>
                </a:lnTo>
                <a:lnTo>
                  <a:pt x="1421218" y="92062"/>
                </a:lnTo>
                <a:lnTo>
                  <a:pt x="1431124" y="85064"/>
                </a:lnTo>
                <a:lnTo>
                  <a:pt x="1439989" y="78320"/>
                </a:lnTo>
                <a:lnTo>
                  <a:pt x="1466443" y="46240"/>
                </a:lnTo>
                <a:lnTo>
                  <a:pt x="1467231" y="39408"/>
                </a:lnTo>
                <a:lnTo>
                  <a:pt x="1467231" y="32956"/>
                </a:lnTo>
                <a:lnTo>
                  <a:pt x="1433728" y="5156"/>
                </a:lnTo>
                <a:lnTo>
                  <a:pt x="1416748" y="5156"/>
                </a:lnTo>
                <a:lnTo>
                  <a:pt x="1387487" y="45059"/>
                </a:lnTo>
                <a:lnTo>
                  <a:pt x="1395387" y="45059"/>
                </a:lnTo>
                <a:lnTo>
                  <a:pt x="1404848" y="26619"/>
                </a:lnTo>
                <a:lnTo>
                  <a:pt x="1406956" y="22669"/>
                </a:lnTo>
                <a:lnTo>
                  <a:pt x="1409255" y="20002"/>
                </a:lnTo>
                <a:lnTo>
                  <a:pt x="1414348" y="17030"/>
                </a:lnTo>
                <a:lnTo>
                  <a:pt x="1417129" y="16268"/>
                </a:lnTo>
                <a:lnTo>
                  <a:pt x="1424647" y="16268"/>
                </a:lnTo>
                <a:lnTo>
                  <a:pt x="1428115" y="18338"/>
                </a:lnTo>
                <a:lnTo>
                  <a:pt x="1433017" y="26619"/>
                </a:lnTo>
                <a:lnTo>
                  <a:pt x="1434236" y="32435"/>
                </a:lnTo>
                <a:lnTo>
                  <a:pt x="1434236" y="47078"/>
                </a:lnTo>
                <a:lnTo>
                  <a:pt x="1409839" y="82689"/>
                </a:lnTo>
                <a:lnTo>
                  <a:pt x="1384630" y="107734"/>
                </a:lnTo>
                <a:lnTo>
                  <a:pt x="1384630" y="127927"/>
                </a:lnTo>
                <a:lnTo>
                  <a:pt x="1470228" y="127927"/>
                </a:lnTo>
                <a:lnTo>
                  <a:pt x="1470228" y="102527"/>
                </a:lnTo>
                <a:lnTo>
                  <a:pt x="1470228" y="100266"/>
                </a:lnTo>
                <a:close/>
              </a:path>
              <a:path w="1964689" h="131444">
                <a:moveTo>
                  <a:pt x="1562811" y="68059"/>
                </a:moveTo>
                <a:lnTo>
                  <a:pt x="1553324" y="25869"/>
                </a:lnTo>
                <a:lnTo>
                  <a:pt x="1545602" y="16103"/>
                </a:lnTo>
                <a:lnTo>
                  <a:pt x="1545120" y="15582"/>
                </a:lnTo>
                <a:lnTo>
                  <a:pt x="1540243" y="11798"/>
                </a:lnTo>
                <a:lnTo>
                  <a:pt x="1533410" y="7378"/>
                </a:lnTo>
                <a:lnTo>
                  <a:pt x="1530794" y="6591"/>
                </a:lnTo>
                <a:lnTo>
                  <a:pt x="1530794" y="57658"/>
                </a:lnTo>
                <a:lnTo>
                  <a:pt x="1530680" y="83400"/>
                </a:lnTo>
                <a:lnTo>
                  <a:pt x="1527429" y="111163"/>
                </a:lnTo>
                <a:lnTo>
                  <a:pt x="1526298" y="114693"/>
                </a:lnTo>
                <a:lnTo>
                  <a:pt x="1525016" y="116992"/>
                </a:lnTo>
                <a:lnTo>
                  <a:pt x="1522145" y="119138"/>
                </a:lnTo>
                <a:lnTo>
                  <a:pt x="1520367" y="119672"/>
                </a:lnTo>
                <a:lnTo>
                  <a:pt x="1516087" y="119672"/>
                </a:lnTo>
                <a:lnTo>
                  <a:pt x="1505661" y="57658"/>
                </a:lnTo>
                <a:lnTo>
                  <a:pt x="1505775" y="52552"/>
                </a:lnTo>
                <a:lnTo>
                  <a:pt x="1516087" y="16103"/>
                </a:lnTo>
                <a:lnTo>
                  <a:pt x="1520367" y="16103"/>
                </a:lnTo>
                <a:lnTo>
                  <a:pt x="1530794" y="57658"/>
                </a:lnTo>
                <a:lnTo>
                  <a:pt x="1530794" y="6591"/>
                </a:lnTo>
                <a:lnTo>
                  <a:pt x="1526070" y="5156"/>
                </a:lnTo>
                <a:lnTo>
                  <a:pt x="1510385" y="5156"/>
                </a:lnTo>
                <a:lnTo>
                  <a:pt x="1479880" y="32334"/>
                </a:lnTo>
                <a:lnTo>
                  <a:pt x="1473822" y="68059"/>
                </a:lnTo>
                <a:lnTo>
                  <a:pt x="1474203" y="78359"/>
                </a:lnTo>
                <a:lnTo>
                  <a:pt x="1486979" y="115531"/>
                </a:lnTo>
                <a:lnTo>
                  <a:pt x="1510385" y="130568"/>
                </a:lnTo>
                <a:lnTo>
                  <a:pt x="1526070" y="130568"/>
                </a:lnTo>
                <a:lnTo>
                  <a:pt x="1533410" y="128371"/>
                </a:lnTo>
                <a:lnTo>
                  <a:pt x="1540243" y="123964"/>
                </a:lnTo>
                <a:lnTo>
                  <a:pt x="1545107" y="120205"/>
                </a:lnTo>
                <a:lnTo>
                  <a:pt x="1545590" y="119672"/>
                </a:lnTo>
                <a:lnTo>
                  <a:pt x="1549463" y="115531"/>
                </a:lnTo>
                <a:lnTo>
                  <a:pt x="1562430" y="78359"/>
                </a:lnTo>
                <a:lnTo>
                  <a:pt x="1562811" y="68059"/>
                </a:lnTo>
                <a:close/>
              </a:path>
              <a:path w="1964689" h="131444">
                <a:moveTo>
                  <a:pt x="1653971" y="100266"/>
                </a:moveTo>
                <a:lnTo>
                  <a:pt x="1592046" y="101688"/>
                </a:lnTo>
                <a:lnTo>
                  <a:pt x="1592300" y="101574"/>
                </a:lnTo>
                <a:lnTo>
                  <a:pt x="1599336" y="96189"/>
                </a:lnTo>
                <a:lnTo>
                  <a:pt x="1602384" y="93916"/>
                </a:lnTo>
                <a:lnTo>
                  <a:pt x="1604962" y="92062"/>
                </a:lnTo>
                <a:lnTo>
                  <a:pt x="1614868" y="85064"/>
                </a:lnTo>
                <a:lnTo>
                  <a:pt x="1623733" y="78320"/>
                </a:lnTo>
                <a:lnTo>
                  <a:pt x="1650187" y="46240"/>
                </a:lnTo>
                <a:lnTo>
                  <a:pt x="1650974" y="39408"/>
                </a:lnTo>
                <a:lnTo>
                  <a:pt x="1650974" y="32956"/>
                </a:lnTo>
                <a:lnTo>
                  <a:pt x="1617472" y="5156"/>
                </a:lnTo>
                <a:lnTo>
                  <a:pt x="1600492" y="5156"/>
                </a:lnTo>
                <a:lnTo>
                  <a:pt x="1571231" y="45059"/>
                </a:lnTo>
                <a:lnTo>
                  <a:pt x="1579130" y="45059"/>
                </a:lnTo>
                <a:lnTo>
                  <a:pt x="1588592" y="26619"/>
                </a:lnTo>
                <a:lnTo>
                  <a:pt x="1590700" y="22669"/>
                </a:lnTo>
                <a:lnTo>
                  <a:pt x="1592999" y="20002"/>
                </a:lnTo>
                <a:lnTo>
                  <a:pt x="1598091" y="17030"/>
                </a:lnTo>
                <a:lnTo>
                  <a:pt x="1600860" y="16268"/>
                </a:lnTo>
                <a:lnTo>
                  <a:pt x="1608391" y="16268"/>
                </a:lnTo>
                <a:lnTo>
                  <a:pt x="1611858" y="18338"/>
                </a:lnTo>
                <a:lnTo>
                  <a:pt x="1616748" y="26619"/>
                </a:lnTo>
                <a:lnTo>
                  <a:pt x="1617980" y="32435"/>
                </a:lnTo>
                <a:lnTo>
                  <a:pt x="1617980" y="47078"/>
                </a:lnTo>
                <a:lnTo>
                  <a:pt x="1593583" y="82689"/>
                </a:lnTo>
                <a:lnTo>
                  <a:pt x="1568373" y="107734"/>
                </a:lnTo>
                <a:lnTo>
                  <a:pt x="1568373" y="127927"/>
                </a:lnTo>
                <a:lnTo>
                  <a:pt x="1653971" y="127927"/>
                </a:lnTo>
                <a:lnTo>
                  <a:pt x="1653971" y="102527"/>
                </a:lnTo>
                <a:lnTo>
                  <a:pt x="1653971" y="100266"/>
                </a:lnTo>
                <a:close/>
              </a:path>
              <a:path w="1964689" h="131444">
                <a:moveTo>
                  <a:pt x="1719338" y="119761"/>
                </a:moveTo>
                <a:lnTo>
                  <a:pt x="1709483" y="116636"/>
                </a:lnTo>
                <a:lnTo>
                  <a:pt x="1706702" y="115824"/>
                </a:lnTo>
                <a:lnTo>
                  <a:pt x="1705317" y="114033"/>
                </a:lnTo>
                <a:lnTo>
                  <a:pt x="1705317" y="36804"/>
                </a:lnTo>
                <a:lnTo>
                  <a:pt x="1705508" y="29425"/>
                </a:lnTo>
                <a:lnTo>
                  <a:pt x="1706054" y="9461"/>
                </a:lnTo>
                <a:lnTo>
                  <a:pt x="1700149" y="5334"/>
                </a:lnTo>
                <a:lnTo>
                  <a:pt x="1657908" y="21793"/>
                </a:lnTo>
                <a:lnTo>
                  <a:pt x="1657908" y="31381"/>
                </a:lnTo>
                <a:lnTo>
                  <a:pt x="1672323" y="29425"/>
                </a:lnTo>
                <a:lnTo>
                  <a:pt x="1672297" y="114033"/>
                </a:lnTo>
                <a:lnTo>
                  <a:pt x="1670926" y="115849"/>
                </a:lnTo>
                <a:lnTo>
                  <a:pt x="1668119" y="116814"/>
                </a:lnTo>
                <a:lnTo>
                  <a:pt x="1658645" y="119722"/>
                </a:lnTo>
                <a:lnTo>
                  <a:pt x="1658645" y="127927"/>
                </a:lnTo>
                <a:lnTo>
                  <a:pt x="1719338" y="127927"/>
                </a:lnTo>
                <a:lnTo>
                  <a:pt x="1719338" y="119761"/>
                </a:lnTo>
                <a:close/>
              </a:path>
              <a:path w="1964689" h="131444">
                <a:moveTo>
                  <a:pt x="1775155" y="73050"/>
                </a:moveTo>
                <a:lnTo>
                  <a:pt x="1722970" y="73050"/>
                </a:lnTo>
                <a:lnTo>
                  <a:pt x="1722970" y="85255"/>
                </a:lnTo>
                <a:lnTo>
                  <a:pt x="1775155" y="85255"/>
                </a:lnTo>
                <a:lnTo>
                  <a:pt x="1775155" y="73050"/>
                </a:lnTo>
                <a:close/>
              </a:path>
              <a:path w="1964689" h="131444">
                <a:moveTo>
                  <a:pt x="1869694" y="100266"/>
                </a:moveTo>
                <a:lnTo>
                  <a:pt x="1807768" y="101688"/>
                </a:lnTo>
                <a:lnTo>
                  <a:pt x="1808035" y="101574"/>
                </a:lnTo>
                <a:lnTo>
                  <a:pt x="1815058" y="96189"/>
                </a:lnTo>
                <a:lnTo>
                  <a:pt x="1818119" y="93916"/>
                </a:lnTo>
                <a:lnTo>
                  <a:pt x="1820684" y="92062"/>
                </a:lnTo>
                <a:lnTo>
                  <a:pt x="1830590" y="85064"/>
                </a:lnTo>
                <a:lnTo>
                  <a:pt x="1839468" y="78320"/>
                </a:lnTo>
                <a:lnTo>
                  <a:pt x="1865922" y="46240"/>
                </a:lnTo>
                <a:lnTo>
                  <a:pt x="1866696" y="39408"/>
                </a:lnTo>
                <a:lnTo>
                  <a:pt x="1866696" y="32956"/>
                </a:lnTo>
                <a:lnTo>
                  <a:pt x="1833206" y="5156"/>
                </a:lnTo>
                <a:lnTo>
                  <a:pt x="1816214" y="5156"/>
                </a:lnTo>
                <a:lnTo>
                  <a:pt x="1786966" y="45059"/>
                </a:lnTo>
                <a:lnTo>
                  <a:pt x="1794865" y="45059"/>
                </a:lnTo>
                <a:lnTo>
                  <a:pt x="1804314" y="26619"/>
                </a:lnTo>
                <a:lnTo>
                  <a:pt x="1806422" y="22669"/>
                </a:lnTo>
                <a:lnTo>
                  <a:pt x="1808721" y="20002"/>
                </a:lnTo>
                <a:lnTo>
                  <a:pt x="1813814" y="17030"/>
                </a:lnTo>
                <a:lnTo>
                  <a:pt x="1816595" y="16268"/>
                </a:lnTo>
                <a:lnTo>
                  <a:pt x="1824113" y="16268"/>
                </a:lnTo>
                <a:lnTo>
                  <a:pt x="1827593" y="18338"/>
                </a:lnTo>
                <a:lnTo>
                  <a:pt x="1832483" y="26619"/>
                </a:lnTo>
                <a:lnTo>
                  <a:pt x="1833714" y="32435"/>
                </a:lnTo>
                <a:lnTo>
                  <a:pt x="1833714" y="47078"/>
                </a:lnTo>
                <a:lnTo>
                  <a:pt x="1809318" y="82689"/>
                </a:lnTo>
                <a:lnTo>
                  <a:pt x="1784096" y="107734"/>
                </a:lnTo>
                <a:lnTo>
                  <a:pt x="1784096" y="127927"/>
                </a:lnTo>
                <a:lnTo>
                  <a:pt x="1869694" y="127927"/>
                </a:lnTo>
                <a:lnTo>
                  <a:pt x="1869694" y="102527"/>
                </a:lnTo>
                <a:lnTo>
                  <a:pt x="1869694" y="100266"/>
                </a:lnTo>
                <a:close/>
              </a:path>
              <a:path w="1964689" h="131444">
                <a:moveTo>
                  <a:pt x="1964232" y="100266"/>
                </a:moveTo>
                <a:lnTo>
                  <a:pt x="1902307" y="101688"/>
                </a:lnTo>
                <a:lnTo>
                  <a:pt x="1902561" y="101574"/>
                </a:lnTo>
                <a:lnTo>
                  <a:pt x="1909597" y="96189"/>
                </a:lnTo>
                <a:lnTo>
                  <a:pt x="1912645" y="93916"/>
                </a:lnTo>
                <a:lnTo>
                  <a:pt x="1915223" y="92062"/>
                </a:lnTo>
                <a:lnTo>
                  <a:pt x="1925129" y="85064"/>
                </a:lnTo>
                <a:lnTo>
                  <a:pt x="1934006" y="78320"/>
                </a:lnTo>
                <a:lnTo>
                  <a:pt x="1960448" y="46240"/>
                </a:lnTo>
                <a:lnTo>
                  <a:pt x="1961235" y="39408"/>
                </a:lnTo>
                <a:lnTo>
                  <a:pt x="1961235" y="32956"/>
                </a:lnTo>
                <a:lnTo>
                  <a:pt x="1927745" y="5156"/>
                </a:lnTo>
                <a:lnTo>
                  <a:pt x="1910753" y="5156"/>
                </a:lnTo>
                <a:lnTo>
                  <a:pt x="1881492" y="45059"/>
                </a:lnTo>
                <a:lnTo>
                  <a:pt x="1889404" y="45059"/>
                </a:lnTo>
                <a:lnTo>
                  <a:pt x="1898853" y="26619"/>
                </a:lnTo>
                <a:lnTo>
                  <a:pt x="1900961" y="22669"/>
                </a:lnTo>
                <a:lnTo>
                  <a:pt x="1903260" y="20002"/>
                </a:lnTo>
                <a:lnTo>
                  <a:pt x="1908352" y="17030"/>
                </a:lnTo>
                <a:lnTo>
                  <a:pt x="1911134" y="16268"/>
                </a:lnTo>
                <a:lnTo>
                  <a:pt x="1918652" y="16268"/>
                </a:lnTo>
                <a:lnTo>
                  <a:pt x="1922132" y="18338"/>
                </a:lnTo>
                <a:lnTo>
                  <a:pt x="1927021" y="26619"/>
                </a:lnTo>
                <a:lnTo>
                  <a:pt x="1928253" y="32435"/>
                </a:lnTo>
                <a:lnTo>
                  <a:pt x="1928253" y="47078"/>
                </a:lnTo>
                <a:lnTo>
                  <a:pt x="1903857" y="82689"/>
                </a:lnTo>
                <a:lnTo>
                  <a:pt x="1878634" y="107734"/>
                </a:lnTo>
                <a:lnTo>
                  <a:pt x="1878634" y="127927"/>
                </a:lnTo>
                <a:lnTo>
                  <a:pt x="1964232" y="127927"/>
                </a:lnTo>
                <a:lnTo>
                  <a:pt x="1964232" y="102527"/>
                </a:lnTo>
                <a:lnTo>
                  <a:pt x="1964232" y="100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15671" y="2224468"/>
            <a:ext cx="5951220" cy="6428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400"/>
              </a:lnSpc>
              <a:spcBef>
                <a:spcPts val="100"/>
              </a:spcBef>
            </a:pPr>
            <a:r>
              <a:rPr sz="1200" spc="35" dirty="0">
                <a:latin typeface="Cambria"/>
                <a:cs typeface="Cambria"/>
              </a:rPr>
              <a:t>Chintan,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Society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10" dirty="0">
                <a:latin typeface="Cambria"/>
                <a:cs typeface="Cambria"/>
              </a:rPr>
              <a:t>Bharati </a:t>
            </a:r>
            <a:r>
              <a:rPr sz="1200" spc="20" dirty="0">
                <a:latin typeface="Cambria"/>
                <a:cs typeface="Cambria"/>
              </a:rPr>
              <a:t>College </a:t>
            </a:r>
            <a:r>
              <a:rPr sz="1200" spc="5" dirty="0">
                <a:latin typeface="Cambria"/>
                <a:cs typeface="Cambria"/>
              </a:rPr>
              <a:t>is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25" dirty="0">
                <a:latin typeface="Cambria"/>
                <a:cs typeface="Cambria"/>
              </a:rPr>
              <a:t>dynamic society that </a:t>
            </a:r>
            <a:r>
              <a:rPr sz="1200" spc="20" dirty="0">
                <a:latin typeface="Cambria"/>
                <a:cs typeface="Cambria"/>
              </a:rPr>
              <a:t>encourages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discourse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intellectual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exchange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amongst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students.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Navigating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through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this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year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was </a:t>
            </a:r>
            <a:r>
              <a:rPr sz="1200" spc="-24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challenging, </a:t>
            </a:r>
            <a:r>
              <a:rPr sz="1200" spc="15" dirty="0">
                <a:latin typeface="Cambria"/>
                <a:cs typeface="Cambria"/>
              </a:rPr>
              <a:t>yet </a:t>
            </a:r>
            <a:r>
              <a:rPr sz="1200" spc="25" dirty="0">
                <a:latin typeface="Cambria"/>
                <a:cs typeface="Cambria"/>
              </a:rPr>
              <a:t>Chintan </a:t>
            </a:r>
            <a:r>
              <a:rPr sz="1200" spc="20" dirty="0">
                <a:latin typeface="Cambria"/>
                <a:cs typeface="Cambria"/>
              </a:rPr>
              <a:t>adapted </a:t>
            </a:r>
            <a:r>
              <a:rPr sz="1200" spc="15" dirty="0">
                <a:latin typeface="Cambria"/>
                <a:cs typeface="Cambria"/>
              </a:rPr>
              <a:t>swiftly to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20" dirty="0">
                <a:latin typeface="Cambria"/>
                <a:cs typeface="Cambria"/>
              </a:rPr>
              <a:t>digital </a:t>
            </a:r>
            <a:r>
              <a:rPr sz="1200" spc="30" dirty="0">
                <a:latin typeface="Cambria"/>
                <a:cs typeface="Cambria"/>
              </a:rPr>
              <a:t>landscape, embracing </a:t>
            </a:r>
            <a:r>
              <a:rPr sz="1200" spc="15" dirty="0">
                <a:latin typeface="Cambria"/>
                <a:cs typeface="Cambria"/>
              </a:rPr>
              <a:t>online </a:t>
            </a:r>
            <a:r>
              <a:rPr sz="1200" spc="20" dirty="0">
                <a:latin typeface="Cambria"/>
                <a:cs typeface="Cambria"/>
              </a:rPr>
              <a:t> platforms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foster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its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vibrant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community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debaters,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thinkers,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change-makers.</a:t>
            </a:r>
            <a:endParaRPr sz="1200">
              <a:latin typeface="Cambria"/>
              <a:cs typeface="Cambria"/>
            </a:endParaRPr>
          </a:p>
          <a:p>
            <a:pPr marL="12700" marR="195580">
              <a:lnSpc>
                <a:spcPct val="131400"/>
              </a:lnSpc>
            </a:pPr>
            <a:r>
              <a:rPr sz="1200" spc="10" dirty="0">
                <a:latin typeface="Cambria"/>
                <a:cs typeface="Cambria"/>
              </a:rPr>
              <a:t>Despite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hurdles </a:t>
            </a:r>
            <a:r>
              <a:rPr sz="1200" spc="20" dirty="0">
                <a:latin typeface="Cambria"/>
                <a:cs typeface="Cambria"/>
              </a:rPr>
              <a:t>posed </a:t>
            </a:r>
            <a:r>
              <a:rPr sz="1200" spc="30" dirty="0">
                <a:latin typeface="Cambria"/>
                <a:cs typeface="Cambria"/>
              </a:rPr>
              <a:t>by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-35" dirty="0">
                <a:latin typeface="Cambria"/>
                <a:cs typeface="Cambria"/>
              </a:rPr>
              <a:t>COVID-19 </a:t>
            </a:r>
            <a:r>
              <a:rPr sz="1200" spc="35" dirty="0">
                <a:latin typeface="Cambria"/>
                <a:cs typeface="Cambria"/>
              </a:rPr>
              <a:t>pandemic, </a:t>
            </a:r>
            <a:r>
              <a:rPr sz="1200" spc="20" dirty="0">
                <a:latin typeface="Cambria"/>
                <a:cs typeface="Cambria"/>
              </a:rPr>
              <a:t>our </a:t>
            </a:r>
            <a:r>
              <a:rPr sz="1200" spc="25" dirty="0">
                <a:latin typeface="Cambria"/>
                <a:cs typeface="Cambria"/>
              </a:rPr>
              <a:t>dedicated </a:t>
            </a:r>
            <a:r>
              <a:rPr sz="1200" spc="65" dirty="0">
                <a:latin typeface="Cambria"/>
                <a:cs typeface="Cambria"/>
              </a:rPr>
              <a:t>o£ice </a:t>
            </a:r>
            <a:r>
              <a:rPr sz="1200" spc="20" dirty="0">
                <a:latin typeface="Cambria"/>
                <a:cs typeface="Cambria"/>
              </a:rPr>
              <a:t>bearers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displayed </a:t>
            </a:r>
            <a:r>
              <a:rPr sz="1200" spc="15" dirty="0">
                <a:latin typeface="Cambria"/>
                <a:cs typeface="Cambria"/>
              </a:rPr>
              <a:t>resilience </a:t>
            </a:r>
            <a:r>
              <a:rPr sz="1200" spc="25" dirty="0">
                <a:latin typeface="Cambria"/>
                <a:cs typeface="Cambria"/>
              </a:rPr>
              <a:t>and innovation, </a:t>
            </a:r>
            <a:r>
              <a:rPr sz="1200" spc="20" dirty="0">
                <a:latin typeface="Cambria"/>
                <a:cs typeface="Cambria"/>
              </a:rPr>
              <a:t>steering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30" dirty="0">
                <a:latin typeface="Cambria"/>
                <a:cs typeface="Cambria"/>
              </a:rPr>
              <a:t>members </a:t>
            </a:r>
            <a:r>
              <a:rPr sz="1200" spc="25" dirty="0">
                <a:latin typeface="Cambria"/>
                <a:cs typeface="Cambria"/>
              </a:rPr>
              <a:t>through the </a:t>
            </a:r>
            <a:r>
              <a:rPr sz="1200" spc="20" dirty="0">
                <a:latin typeface="Cambria"/>
                <a:cs typeface="Cambria"/>
              </a:rPr>
              <a:t>virtual </a:t>
            </a:r>
            <a:r>
              <a:rPr sz="1200" spc="25" dirty="0">
                <a:latin typeface="Cambria"/>
                <a:cs typeface="Cambria"/>
              </a:rPr>
              <a:t>realm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with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unwavering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commitment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creativity.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From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virtual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meetings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to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o£line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events,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every </a:t>
            </a:r>
            <a:r>
              <a:rPr sz="1200" spc="25" dirty="0">
                <a:latin typeface="Cambria"/>
                <a:cs typeface="Cambria"/>
              </a:rPr>
              <a:t>aspect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5" dirty="0">
                <a:latin typeface="Cambria"/>
                <a:cs typeface="Cambria"/>
              </a:rPr>
              <a:t>Chintan's </a:t>
            </a:r>
            <a:r>
              <a:rPr sz="1200" spc="15" dirty="0">
                <a:latin typeface="Cambria"/>
                <a:cs typeface="Cambria"/>
              </a:rPr>
              <a:t>operations resonated with </a:t>
            </a:r>
            <a:r>
              <a:rPr sz="1200" spc="20" dirty="0">
                <a:latin typeface="Cambria"/>
                <a:cs typeface="Cambria"/>
              </a:rPr>
              <a:t>adaptability </a:t>
            </a:r>
            <a:r>
              <a:rPr sz="1200" spc="25" dirty="0">
                <a:latin typeface="Cambria"/>
                <a:cs typeface="Cambria"/>
              </a:rPr>
              <a:t>and perseverance,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embodying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essence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intellectual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growth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amidst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adversity.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EVENTS</a:t>
            </a:r>
            <a:r>
              <a:rPr sz="1300" u="heavy" spc="-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FOR</a:t>
            </a:r>
            <a:r>
              <a:rPr sz="1300" u="heavy" spc="-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THE</a:t>
            </a:r>
            <a:r>
              <a:rPr sz="1300" u="heavy" spc="2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spc="-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ACADEMIC </a:t>
            </a:r>
            <a:r>
              <a:rPr sz="1300" u="heavy" spc="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YEAR</a:t>
            </a: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spc="-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2021-22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1200" spc="-70" dirty="0">
                <a:latin typeface="Cambria"/>
                <a:cs typeface="Cambria"/>
              </a:rPr>
              <a:t>1.	</a:t>
            </a:r>
            <a:r>
              <a:rPr sz="1200" spc="20" dirty="0">
                <a:latin typeface="Cambria"/>
                <a:cs typeface="Cambria"/>
              </a:rPr>
              <a:t>Orientation</a:t>
            </a:r>
            <a:r>
              <a:rPr sz="1200" spc="-15" dirty="0">
                <a:latin typeface="Cambria"/>
                <a:cs typeface="Cambria"/>
              </a:rPr>
              <a:t> programme(2021-22)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Cambria"/>
              <a:cs typeface="Cambria"/>
            </a:endParaRPr>
          </a:p>
          <a:p>
            <a:pPr marL="469900" marR="14604">
              <a:lnSpc>
                <a:spcPct val="131400"/>
              </a:lnSpc>
            </a:pPr>
            <a:r>
              <a:rPr sz="1200" spc="20" dirty="0">
                <a:latin typeface="Cambria"/>
                <a:cs typeface="Cambria"/>
              </a:rPr>
              <a:t>On </a:t>
            </a:r>
            <a:r>
              <a:rPr sz="1200" spc="10" dirty="0">
                <a:latin typeface="Cambria"/>
                <a:cs typeface="Cambria"/>
              </a:rPr>
              <a:t>November </a:t>
            </a:r>
            <a:r>
              <a:rPr sz="1200" spc="20" dirty="0">
                <a:latin typeface="Cambria"/>
                <a:cs typeface="Cambria"/>
              </a:rPr>
              <a:t>24, </a:t>
            </a:r>
            <a:r>
              <a:rPr sz="1200" spc="-50" dirty="0">
                <a:latin typeface="Cambria"/>
                <a:cs typeface="Cambria"/>
              </a:rPr>
              <a:t>2021, </a:t>
            </a:r>
            <a:r>
              <a:rPr sz="1200" spc="25" dirty="0">
                <a:latin typeface="Cambria"/>
                <a:cs typeface="Cambria"/>
              </a:rPr>
              <a:t>Chintan </a:t>
            </a:r>
            <a:r>
              <a:rPr sz="1200" dirty="0">
                <a:latin typeface="Cambria"/>
                <a:cs typeface="Cambria"/>
              </a:rPr>
              <a:t>- </a:t>
            </a: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Society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10" dirty="0">
                <a:latin typeface="Cambria"/>
                <a:cs typeface="Cambria"/>
              </a:rPr>
              <a:t>Bharati </a:t>
            </a:r>
            <a:r>
              <a:rPr sz="1200" spc="20" dirty="0">
                <a:latin typeface="Cambria"/>
                <a:cs typeface="Cambria"/>
              </a:rPr>
              <a:t>College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orchestrated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enriching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online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orientation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program,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spearheaded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by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esteemed </a:t>
            </a:r>
            <a:r>
              <a:rPr sz="1200" spc="-24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leaders </a:t>
            </a:r>
            <a:r>
              <a:rPr sz="1200" dirty="0">
                <a:latin typeface="Cambria"/>
                <a:cs typeface="Cambria"/>
              </a:rPr>
              <a:t>Vaishnavi </a:t>
            </a:r>
            <a:r>
              <a:rPr sz="1200" spc="35" dirty="0">
                <a:latin typeface="Cambria"/>
                <a:cs typeface="Cambria"/>
              </a:rPr>
              <a:t>Sudha, </a:t>
            </a:r>
            <a:r>
              <a:rPr sz="1200" spc="10" dirty="0">
                <a:latin typeface="Cambria"/>
                <a:cs typeface="Cambria"/>
              </a:rPr>
              <a:t>President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Chintan; </a:t>
            </a:r>
            <a:r>
              <a:rPr sz="1200" spc="15" dirty="0">
                <a:latin typeface="Cambria"/>
                <a:cs typeface="Cambria"/>
              </a:rPr>
              <a:t>Soumya </a:t>
            </a:r>
            <a:r>
              <a:rPr sz="1200" spc="25" dirty="0">
                <a:latin typeface="Cambria"/>
                <a:cs typeface="Cambria"/>
              </a:rPr>
              <a:t>Varma, </a:t>
            </a:r>
            <a:r>
              <a:rPr sz="1200" spc="15" dirty="0">
                <a:latin typeface="Cambria"/>
                <a:cs typeface="Cambria"/>
              </a:rPr>
              <a:t>Vice </a:t>
            </a:r>
            <a:r>
              <a:rPr sz="1200" spc="10" dirty="0">
                <a:latin typeface="Cambria"/>
                <a:cs typeface="Cambria"/>
              </a:rPr>
              <a:t>President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Chintan; </a:t>
            </a:r>
            <a:r>
              <a:rPr sz="1200" spc="20" dirty="0">
                <a:latin typeface="Cambria"/>
                <a:cs typeface="Cambria"/>
              </a:rPr>
              <a:t>Gauri </a:t>
            </a:r>
            <a:r>
              <a:rPr sz="1200" spc="40" dirty="0">
                <a:latin typeface="Cambria"/>
                <a:cs typeface="Cambria"/>
              </a:rPr>
              <a:t>Shukla,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super senior </a:t>
            </a:r>
            <a:r>
              <a:rPr sz="1200" spc="20" dirty="0">
                <a:latin typeface="Cambria"/>
                <a:cs typeface="Cambria"/>
              </a:rPr>
              <a:t>executive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Chintan; and </a:t>
            </a:r>
            <a:r>
              <a:rPr sz="1200" spc="20" dirty="0">
                <a:latin typeface="Cambria"/>
                <a:cs typeface="Cambria"/>
              </a:rPr>
              <a:t>Ritika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Chauhan, </a:t>
            </a:r>
            <a:r>
              <a:rPr sz="1200" spc="30" dirty="0">
                <a:latin typeface="Cambria"/>
                <a:cs typeface="Cambria"/>
              </a:rPr>
              <a:t>Secretary of </a:t>
            </a:r>
            <a:r>
              <a:rPr sz="1200" spc="35" dirty="0">
                <a:latin typeface="Cambria"/>
                <a:cs typeface="Cambria"/>
              </a:rPr>
              <a:t>Chintan. </a:t>
            </a:r>
            <a:r>
              <a:rPr sz="1200" spc="20" dirty="0">
                <a:latin typeface="Cambria"/>
                <a:cs typeface="Cambria"/>
              </a:rPr>
              <a:t>This </a:t>
            </a:r>
            <a:r>
              <a:rPr sz="1200" spc="10" dirty="0">
                <a:latin typeface="Cambria"/>
                <a:cs typeface="Cambria"/>
              </a:rPr>
              <a:t>session </a:t>
            </a:r>
            <a:r>
              <a:rPr sz="1200" spc="20" dirty="0">
                <a:latin typeface="Cambria"/>
                <a:cs typeface="Cambria"/>
              </a:rPr>
              <a:t>served as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30" dirty="0">
                <a:latin typeface="Cambria"/>
                <a:cs typeface="Cambria"/>
              </a:rPr>
              <a:t>beacon of 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enlightenment, </a:t>
            </a:r>
            <a:r>
              <a:rPr sz="1200" spc="45" dirty="0">
                <a:latin typeface="Cambria"/>
                <a:cs typeface="Cambria"/>
              </a:rPr>
              <a:t>o£ering </a:t>
            </a:r>
            <a:r>
              <a:rPr sz="1200" spc="15" dirty="0">
                <a:latin typeface="Cambria"/>
                <a:cs typeface="Cambria"/>
              </a:rPr>
              <a:t>invaluable insights to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20" dirty="0">
                <a:latin typeface="Cambria"/>
                <a:cs typeface="Cambria"/>
              </a:rPr>
              <a:t>eager </a:t>
            </a:r>
            <a:r>
              <a:rPr sz="1200" spc="25" dirty="0">
                <a:latin typeface="Cambria"/>
                <a:cs typeface="Cambria"/>
              </a:rPr>
              <a:t>participants, </a:t>
            </a:r>
            <a:r>
              <a:rPr sz="1200" spc="20" dirty="0">
                <a:latin typeface="Cambria"/>
                <a:cs typeface="Cambria"/>
              </a:rPr>
              <a:t>primarily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comprising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freshers.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Cambria"/>
              <a:cs typeface="Cambria"/>
            </a:endParaRPr>
          </a:p>
          <a:p>
            <a:pPr marL="469900" marR="96520">
              <a:lnSpc>
                <a:spcPct val="131400"/>
              </a:lnSpc>
            </a:pP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0" dirty="0">
                <a:latin typeface="Cambria"/>
                <a:cs typeface="Cambria"/>
              </a:rPr>
              <a:t>seniors </a:t>
            </a:r>
            <a:r>
              <a:rPr sz="1200" spc="20" dirty="0">
                <a:latin typeface="Cambria"/>
                <a:cs typeface="Cambria"/>
              </a:rPr>
              <a:t>graciously imparted their </a:t>
            </a:r>
            <a:r>
              <a:rPr sz="1200" spc="30" dirty="0">
                <a:latin typeface="Cambria"/>
                <a:cs typeface="Cambria"/>
              </a:rPr>
              <a:t>wisdom, </a:t>
            </a:r>
            <a:r>
              <a:rPr sz="1200" spc="20" dirty="0">
                <a:latin typeface="Cambria"/>
                <a:cs typeface="Cambria"/>
              </a:rPr>
              <a:t>guiding </a:t>
            </a:r>
            <a:r>
              <a:rPr sz="1200" spc="10" dirty="0">
                <a:latin typeface="Cambria"/>
                <a:cs typeface="Cambria"/>
              </a:rPr>
              <a:t>juniors </a:t>
            </a:r>
            <a:r>
              <a:rPr sz="1200" spc="25" dirty="0">
                <a:latin typeface="Cambria"/>
                <a:cs typeface="Cambria"/>
              </a:rPr>
              <a:t>through the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nuances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0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and declamations. </a:t>
            </a:r>
            <a:r>
              <a:rPr sz="1200" dirty="0">
                <a:latin typeface="Cambria"/>
                <a:cs typeface="Cambria"/>
              </a:rPr>
              <a:t>By </a:t>
            </a:r>
            <a:r>
              <a:rPr sz="1200" spc="20" dirty="0">
                <a:latin typeface="Cambria"/>
                <a:cs typeface="Cambria"/>
              </a:rPr>
              <a:t>nurturing </a:t>
            </a:r>
            <a:r>
              <a:rPr sz="1200" spc="25" dirty="0">
                <a:latin typeface="Cambria"/>
                <a:cs typeface="Cambria"/>
              </a:rPr>
              <a:t>an </a:t>
            </a:r>
            <a:r>
              <a:rPr sz="1200" spc="15" dirty="0">
                <a:latin typeface="Cambria"/>
                <a:cs typeface="Cambria"/>
              </a:rPr>
              <a:t>environment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critical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thinking and </a:t>
            </a:r>
            <a:r>
              <a:rPr sz="1200" spc="35" dirty="0">
                <a:latin typeface="Cambria"/>
                <a:cs typeface="Cambria"/>
              </a:rPr>
              <a:t>e£ective </a:t>
            </a:r>
            <a:r>
              <a:rPr sz="1200" spc="30" dirty="0">
                <a:latin typeface="Cambria"/>
                <a:cs typeface="Cambria"/>
              </a:rPr>
              <a:t>communication, </a:t>
            </a:r>
            <a:r>
              <a:rPr sz="1200" spc="15" dirty="0">
                <a:latin typeface="Cambria"/>
                <a:cs typeface="Cambria"/>
              </a:rPr>
              <a:t>this </a:t>
            </a:r>
            <a:r>
              <a:rPr sz="1200" spc="20" dirty="0">
                <a:latin typeface="Cambria"/>
                <a:cs typeface="Cambria"/>
              </a:rPr>
              <a:t>orientation </a:t>
            </a:r>
            <a:r>
              <a:rPr sz="1200" spc="25" dirty="0">
                <a:latin typeface="Cambria"/>
                <a:cs typeface="Cambria"/>
              </a:rPr>
              <a:t>program </a:t>
            </a:r>
            <a:r>
              <a:rPr sz="1200" spc="15" dirty="0">
                <a:latin typeface="Cambria"/>
                <a:cs typeface="Cambria"/>
              </a:rPr>
              <a:t>laid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10" dirty="0">
                <a:latin typeface="Cambria"/>
                <a:cs typeface="Cambria"/>
              </a:rPr>
              <a:t>solid 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foundation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for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incoming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members,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fostering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a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culture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intellectual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growth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within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society.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Their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collective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expertise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mentorship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not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only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inspired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1631639"/>
            <a:ext cx="5943600" cy="59435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58900" y="849785"/>
            <a:ext cx="5207635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400"/>
              </a:lnSpc>
              <a:spcBef>
                <a:spcPts val="100"/>
              </a:spcBef>
            </a:pPr>
            <a:r>
              <a:rPr sz="1200" spc="20" dirty="0">
                <a:latin typeface="Cambria"/>
                <a:cs typeface="Cambria"/>
              </a:rPr>
              <a:t>confidence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but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also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set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stage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collaborative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learning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development, </a:t>
            </a:r>
            <a:r>
              <a:rPr sz="1200" spc="-24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ensuring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a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promising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journey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ahead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for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Chintan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its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members.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8885" y="5925030"/>
            <a:ext cx="5733415" cy="3283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0" dirty="0">
                <a:latin typeface="Cambria"/>
                <a:cs typeface="Cambria"/>
              </a:rPr>
              <a:t>2.</a:t>
            </a:r>
            <a:r>
              <a:rPr sz="1200" spc="185" dirty="0">
                <a:latin typeface="Cambria"/>
                <a:cs typeface="Cambria"/>
              </a:rPr>
              <a:t> </a:t>
            </a:r>
            <a:r>
              <a:rPr sz="1200" spc="-20" dirty="0">
                <a:latin typeface="Cambria"/>
                <a:cs typeface="Cambria"/>
              </a:rPr>
              <a:t>Auditions(2021-22)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Cambria"/>
              <a:cs typeface="Cambria"/>
            </a:endParaRPr>
          </a:p>
          <a:p>
            <a:pPr marL="241300" marR="175895">
              <a:lnSpc>
                <a:spcPct val="131400"/>
              </a:lnSpc>
            </a:pPr>
            <a:r>
              <a:rPr sz="1200" spc="20" dirty="0">
                <a:latin typeface="Cambria"/>
                <a:cs typeface="Cambria"/>
              </a:rPr>
              <a:t>On </a:t>
            </a:r>
            <a:r>
              <a:rPr sz="1200" spc="25" dirty="0">
                <a:latin typeface="Cambria"/>
                <a:cs typeface="Cambria"/>
              </a:rPr>
              <a:t>December </a:t>
            </a:r>
            <a:r>
              <a:rPr sz="1200" spc="-125" dirty="0">
                <a:latin typeface="Cambria"/>
                <a:cs typeface="Cambria"/>
              </a:rPr>
              <a:t>11, </a:t>
            </a:r>
            <a:r>
              <a:rPr sz="1200" spc="-50" dirty="0">
                <a:latin typeface="Cambria"/>
                <a:cs typeface="Cambria"/>
              </a:rPr>
              <a:t>2021, </a:t>
            </a:r>
            <a:r>
              <a:rPr sz="1200" spc="25" dirty="0">
                <a:latin typeface="Cambria"/>
                <a:cs typeface="Cambria"/>
              </a:rPr>
              <a:t>Chintan </a:t>
            </a:r>
            <a:r>
              <a:rPr sz="1200" dirty="0">
                <a:latin typeface="Cambria"/>
                <a:cs typeface="Cambria"/>
              </a:rPr>
              <a:t>- </a:t>
            </a: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Society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10" dirty="0">
                <a:latin typeface="Cambria"/>
                <a:cs typeface="Cambria"/>
              </a:rPr>
              <a:t>Bharati </a:t>
            </a:r>
            <a:r>
              <a:rPr sz="1200" spc="20" dirty="0">
                <a:latin typeface="Cambria"/>
                <a:cs typeface="Cambria"/>
              </a:rPr>
              <a:t>College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organized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20" dirty="0">
                <a:latin typeface="Cambria"/>
                <a:cs typeface="Cambria"/>
              </a:rPr>
              <a:t>meticulously </a:t>
            </a:r>
            <a:r>
              <a:rPr sz="1200" spc="30" dirty="0">
                <a:latin typeface="Cambria"/>
                <a:cs typeface="Cambria"/>
              </a:rPr>
              <a:t>crafted </a:t>
            </a:r>
            <a:r>
              <a:rPr sz="1200" spc="15" dirty="0">
                <a:latin typeface="Cambria"/>
                <a:cs typeface="Cambria"/>
              </a:rPr>
              <a:t>online audition round to welcome new 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members </a:t>
            </a:r>
            <a:r>
              <a:rPr sz="1200" spc="10" dirty="0">
                <a:latin typeface="Cambria"/>
                <a:cs typeface="Cambria"/>
              </a:rPr>
              <a:t>into its </a:t>
            </a:r>
            <a:r>
              <a:rPr sz="1200" spc="20" dirty="0">
                <a:latin typeface="Cambria"/>
                <a:cs typeface="Cambria"/>
              </a:rPr>
              <a:t>esteemed </a:t>
            </a:r>
            <a:r>
              <a:rPr sz="1200" spc="35" dirty="0">
                <a:latin typeface="Cambria"/>
                <a:cs typeface="Cambria"/>
              </a:rPr>
              <a:t>fold. </a:t>
            </a: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auditions set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25" dirty="0">
                <a:latin typeface="Cambria"/>
                <a:cs typeface="Cambria"/>
              </a:rPr>
              <a:t>high </a:t>
            </a:r>
            <a:r>
              <a:rPr sz="1200" spc="20" dirty="0">
                <a:latin typeface="Cambria"/>
                <a:cs typeface="Cambria"/>
              </a:rPr>
              <a:t>bar, </a:t>
            </a:r>
            <a:r>
              <a:rPr sz="1200" spc="25" dirty="0">
                <a:latin typeface="Cambria"/>
                <a:cs typeface="Cambria"/>
              </a:rPr>
              <a:t>challenging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participants </a:t>
            </a:r>
            <a:r>
              <a:rPr sz="1200" spc="15" dirty="0">
                <a:latin typeface="Cambria"/>
                <a:cs typeface="Cambria"/>
              </a:rPr>
              <a:t>with rigorous assessments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15" dirty="0">
                <a:latin typeface="Cambria"/>
                <a:cs typeface="Cambria"/>
              </a:rPr>
              <a:t>intense </a:t>
            </a:r>
            <a:r>
              <a:rPr sz="1200" spc="30" dirty="0">
                <a:latin typeface="Cambria"/>
                <a:cs typeface="Cambria"/>
              </a:rPr>
              <a:t>competition. </a:t>
            </a:r>
            <a:r>
              <a:rPr sz="1200" spc="10" dirty="0">
                <a:latin typeface="Cambria"/>
                <a:cs typeface="Cambria"/>
              </a:rPr>
              <a:t>Despite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formidable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selection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process,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only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a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select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cohort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students,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distinguished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by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their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exceptional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skills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promise,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earned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privilege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joining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Chintan.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Cambria"/>
              <a:cs typeface="Cambria"/>
            </a:endParaRPr>
          </a:p>
          <a:p>
            <a:pPr marL="241300" marR="5080">
              <a:lnSpc>
                <a:spcPct val="131400"/>
              </a:lnSpc>
            </a:pPr>
            <a:r>
              <a:rPr sz="1200" spc="30" dirty="0">
                <a:latin typeface="Cambria"/>
                <a:cs typeface="Cambria"/>
              </a:rPr>
              <a:t>The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auditions,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featuring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a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traditional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Conventional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Debate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format,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centred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pertinent topic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0" dirty="0">
                <a:latin typeface="Cambria"/>
                <a:cs typeface="Cambria"/>
              </a:rPr>
              <a:t>Ecological </a:t>
            </a:r>
            <a:r>
              <a:rPr sz="1200" spc="25" dirty="0">
                <a:latin typeface="Cambria"/>
                <a:cs typeface="Cambria"/>
              </a:rPr>
              <a:t>Imbalances, </a:t>
            </a:r>
            <a:r>
              <a:rPr sz="1200" spc="10" dirty="0">
                <a:latin typeface="Cambria"/>
                <a:cs typeface="Cambria"/>
              </a:rPr>
              <a:t>inviting </a:t>
            </a:r>
            <a:r>
              <a:rPr sz="1200" spc="15" dirty="0">
                <a:latin typeface="Cambria"/>
                <a:cs typeface="Cambria"/>
              </a:rPr>
              <a:t>students to </a:t>
            </a:r>
            <a:r>
              <a:rPr sz="1200" spc="20" dirty="0">
                <a:latin typeface="Cambria"/>
                <a:cs typeface="Cambria"/>
              </a:rPr>
              <a:t>demonstrate their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comprehension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20" dirty="0">
                <a:latin typeface="Cambria"/>
                <a:cs typeface="Cambria"/>
              </a:rPr>
              <a:t>articulation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the subject </a:t>
            </a:r>
            <a:r>
              <a:rPr sz="1200" spc="20" dirty="0">
                <a:latin typeface="Cambria"/>
                <a:cs typeface="Cambria"/>
              </a:rPr>
              <a:t>matter. </a:t>
            </a:r>
            <a:r>
              <a:rPr sz="1200" spc="25" dirty="0">
                <a:latin typeface="Cambria"/>
                <a:cs typeface="Cambria"/>
              </a:rPr>
              <a:t>Furthermore, an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interjection </a:t>
            </a:r>
            <a:r>
              <a:rPr sz="1200" spc="15" dirty="0">
                <a:latin typeface="Cambria"/>
                <a:cs typeface="Cambria"/>
              </a:rPr>
              <a:t>round </a:t>
            </a:r>
            <a:r>
              <a:rPr sz="1200" spc="20" dirty="0">
                <a:latin typeface="Cambria"/>
                <a:cs typeface="Cambria"/>
              </a:rPr>
              <a:t>injected </a:t>
            </a:r>
            <a:r>
              <a:rPr sz="1200" spc="30" dirty="0">
                <a:latin typeface="Cambria"/>
                <a:cs typeface="Cambria"/>
              </a:rPr>
              <a:t>dynamism, </a:t>
            </a:r>
            <a:r>
              <a:rPr sz="1200" spc="20" dirty="0">
                <a:latin typeface="Cambria"/>
                <a:cs typeface="Cambria"/>
              </a:rPr>
              <a:t>fostering </a:t>
            </a:r>
            <a:r>
              <a:rPr sz="1200" spc="5" dirty="0">
                <a:latin typeface="Cambria"/>
                <a:cs typeface="Cambria"/>
              </a:rPr>
              <a:t>lively </a:t>
            </a:r>
            <a:r>
              <a:rPr sz="1200" spc="15" dirty="0">
                <a:latin typeface="Cambria"/>
                <a:cs typeface="Cambria"/>
              </a:rPr>
              <a:t>discourse </a:t>
            </a:r>
            <a:r>
              <a:rPr sz="1200" spc="25" dirty="0">
                <a:latin typeface="Cambria"/>
                <a:cs typeface="Cambria"/>
              </a:rPr>
              <a:t>and critical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engagement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among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participants.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auditions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not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only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showcased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depth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305050" y="1654294"/>
            <a:ext cx="3124200" cy="3886200"/>
            <a:chOff x="2305050" y="1654294"/>
            <a:chExt cx="3124200" cy="388620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33625" y="1682869"/>
              <a:ext cx="3067050" cy="382904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305050" y="1654294"/>
              <a:ext cx="3124200" cy="3886200"/>
            </a:xfrm>
            <a:custGeom>
              <a:avLst/>
              <a:gdLst/>
              <a:ahLst/>
              <a:cxnLst/>
              <a:rect l="l" t="t" r="r" b="b"/>
              <a:pathLst>
                <a:path w="3124200" h="3886200">
                  <a:moveTo>
                    <a:pt x="0" y="14287"/>
                  </a:moveTo>
                  <a:lnTo>
                    <a:pt x="3109912" y="14287"/>
                  </a:lnTo>
                </a:path>
                <a:path w="3124200" h="3886200">
                  <a:moveTo>
                    <a:pt x="3109912" y="0"/>
                  </a:moveTo>
                  <a:lnTo>
                    <a:pt x="3109912" y="3871912"/>
                  </a:lnTo>
                </a:path>
                <a:path w="3124200" h="3886200">
                  <a:moveTo>
                    <a:pt x="3124200" y="3871912"/>
                  </a:moveTo>
                  <a:lnTo>
                    <a:pt x="14287" y="3871912"/>
                  </a:lnTo>
                </a:path>
                <a:path w="3124200" h="3886200">
                  <a:moveTo>
                    <a:pt x="14287" y="3886200"/>
                  </a:moveTo>
                  <a:lnTo>
                    <a:pt x="14287" y="14287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3599" y="1850068"/>
            <a:ext cx="5943600" cy="594359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358900" y="849786"/>
            <a:ext cx="5481955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400"/>
              </a:lnSpc>
              <a:spcBef>
                <a:spcPts val="100"/>
              </a:spcBef>
            </a:pPr>
            <a:r>
              <a:rPr sz="1200" spc="20" dirty="0">
                <a:latin typeface="Cambria"/>
                <a:cs typeface="Cambria"/>
              </a:rPr>
              <a:t>talent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within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college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community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but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also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underscored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Chintan's </a:t>
            </a:r>
            <a:r>
              <a:rPr sz="1200" spc="30" dirty="0">
                <a:latin typeface="Cambria"/>
                <a:cs typeface="Cambria"/>
              </a:rPr>
              <a:t>commitment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to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nurturing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excellence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fostering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intellectual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growth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among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its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members.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3599" y="6165059"/>
            <a:ext cx="568960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0" dirty="0">
                <a:latin typeface="Cambria"/>
                <a:cs typeface="Cambria"/>
              </a:rPr>
              <a:t>3. </a:t>
            </a:r>
            <a:r>
              <a:rPr sz="1200" spc="22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Cervical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Cancer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Vaccination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Awareness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Camp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Cambria"/>
              <a:cs typeface="Cambria"/>
            </a:endParaRPr>
          </a:p>
          <a:p>
            <a:pPr marL="241300" marR="5080">
              <a:lnSpc>
                <a:spcPct val="131400"/>
              </a:lnSpc>
            </a:pPr>
            <a:r>
              <a:rPr sz="1200" spc="30" dirty="0">
                <a:latin typeface="Cambria"/>
                <a:cs typeface="Cambria"/>
              </a:rPr>
              <a:t>A </a:t>
            </a:r>
            <a:r>
              <a:rPr sz="1200" spc="25" dirty="0">
                <a:latin typeface="Cambria"/>
                <a:cs typeface="Cambria"/>
              </a:rPr>
              <a:t>remarkable </a:t>
            </a:r>
            <a:r>
              <a:rPr sz="1200" spc="15" dirty="0">
                <a:latin typeface="Cambria"/>
                <a:cs typeface="Cambria"/>
              </a:rPr>
              <a:t>event organized </a:t>
            </a:r>
            <a:r>
              <a:rPr sz="1200" spc="30" dirty="0">
                <a:latin typeface="Cambria"/>
                <a:cs typeface="Cambria"/>
              </a:rPr>
              <a:t>by </a:t>
            </a:r>
            <a:r>
              <a:rPr sz="1200" spc="25" dirty="0">
                <a:latin typeface="Cambria"/>
                <a:cs typeface="Cambria"/>
              </a:rPr>
              <a:t>Chintan </a:t>
            </a:r>
            <a:r>
              <a:rPr sz="1200" dirty="0">
                <a:latin typeface="Cambria"/>
                <a:cs typeface="Cambria"/>
              </a:rPr>
              <a:t>- </a:t>
            </a: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Society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10" dirty="0">
                <a:latin typeface="Cambria"/>
                <a:cs typeface="Cambria"/>
              </a:rPr>
              <a:t>Bharati 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College on </a:t>
            </a:r>
            <a:r>
              <a:rPr sz="1200" spc="10" dirty="0">
                <a:latin typeface="Cambria"/>
                <a:cs typeface="Cambria"/>
              </a:rPr>
              <a:t>March </a:t>
            </a:r>
            <a:r>
              <a:rPr sz="1200" spc="25" dirty="0">
                <a:latin typeface="Cambria"/>
                <a:cs typeface="Cambria"/>
              </a:rPr>
              <a:t>8, </a:t>
            </a:r>
            <a:r>
              <a:rPr sz="1200" spc="-10" dirty="0">
                <a:latin typeface="Cambria"/>
                <a:cs typeface="Cambria"/>
              </a:rPr>
              <a:t>2022, </a:t>
            </a:r>
            <a:r>
              <a:rPr sz="1200" spc="20" dirty="0">
                <a:latin typeface="Cambria"/>
                <a:cs typeface="Cambria"/>
              </a:rPr>
              <a:t>under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20" dirty="0">
                <a:latin typeface="Cambria"/>
                <a:cs typeface="Cambria"/>
              </a:rPr>
              <a:t>esteemed </a:t>
            </a:r>
            <a:r>
              <a:rPr sz="1200" spc="25" dirty="0">
                <a:latin typeface="Cambria"/>
                <a:cs typeface="Cambria"/>
              </a:rPr>
              <a:t>guidance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-10" dirty="0">
                <a:latin typeface="Cambria"/>
                <a:cs typeface="Cambria"/>
              </a:rPr>
              <a:t>IQAC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dirty="0">
                <a:latin typeface="Cambria"/>
                <a:cs typeface="Cambria"/>
              </a:rPr>
              <a:t>WUS 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committee,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Chintan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organized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its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first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o£line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event</a:t>
            </a:r>
            <a:r>
              <a:rPr sz="1200" dirty="0">
                <a:latin typeface="Cambria"/>
                <a:cs typeface="Cambria"/>
              </a:rPr>
              <a:t> - </a:t>
            </a:r>
            <a:r>
              <a:rPr sz="1200" spc="35" dirty="0">
                <a:latin typeface="Cambria"/>
                <a:cs typeface="Cambria"/>
              </a:rPr>
              <a:t>a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cervical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5" dirty="0">
                <a:latin typeface="Cambria"/>
                <a:cs typeface="Cambria"/>
              </a:rPr>
              <a:t>cancer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awareness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45" dirty="0">
                <a:latin typeface="Cambria"/>
                <a:cs typeface="Cambria"/>
              </a:rPr>
              <a:t>camp.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Cambria"/>
              <a:cs typeface="Cambria"/>
            </a:endParaRPr>
          </a:p>
          <a:p>
            <a:pPr marL="241300" marR="71120" algn="just">
              <a:lnSpc>
                <a:spcPct val="131400"/>
              </a:lnSpc>
            </a:pPr>
            <a:r>
              <a:rPr sz="1200" dirty="0">
                <a:latin typeface="Cambria"/>
                <a:cs typeface="Cambria"/>
              </a:rPr>
              <a:t>Dr. </a:t>
            </a:r>
            <a:r>
              <a:rPr sz="1200" spc="20" dirty="0">
                <a:latin typeface="Cambria"/>
                <a:cs typeface="Cambria"/>
              </a:rPr>
              <a:t>Sarbani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0" dirty="0">
                <a:latin typeface="Cambria"/>
                <a:cs typeface="Cambria"/>
              </a:rPr>
              <a:t>Gon,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Additional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Chief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Medical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5" dirty="0">
                <a:latin typeface="Cambria"/>
                <a:cs typeface="Cambria"/>
              </a:rPr>
              <a:t>O£icer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at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BRPL</a:t>
            </a:r>
            <a:r>
              <a:rPr sz="1200" dirty="0">
                <a:latin typeface="Cambria"/>
                <a:cs typeface="Cambria"/>
              </a:rPr>
              <a:t> (BSES), </a:t>
            </a:r>
            <a:r>
              <a:rPr sz="1200" spc="20" dirty="0">
                <a:latin typeface="Cambria"/>
                <a:cs typeface="Cambria"/>
              </a:rPr>
              <a:t>led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session </a:t>
            </a:r>
            <a:r>
              <a:rPr sz="1200" spc="-254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with </a:t>
            </a:r>
            <a:r>
              <a:rPr sz="1200" spc="20" dirty="0">
                <a:latin typeface="Cambria"/>
                <a:cs typeface="Cambria"/>
              </a:rPr>
              <a:t>profound </a:t>
            </a:r>
            <a:r>
              <a:rPr sz="1200" spc="30" dirty="0">
                <a:latin typeface="Cambria"/>
                <a:cs typeface="Cambria"/>
              </a:rPr>
              <a:t>expertise, </a:t>
            </a:r>
            <a:r>
              <a:rPr sz="1200" spc="35" dirty="0">
                <a:latin typeface="Cambria"/>
                <a:cs typeface="Cambria"/>
              </a:rPr>
              <a:t>making </a:t>
            </a:r>
            <a:r>
              <a:rPr sz="1200" spc="10" dirty="0">
                <a:latin typeface="Cambria"/>
                <a:cs typeface="Cambria"/>
              </a:rPr>
              <a:t>it </a:t>
            </a:r>
            <a:r>
              <a:rPr sz="1200" spc="25" dirty="0">
                <a:latin typeface="Cambria"/>
                <a:cs typeface="Cambria"/>
              </a:rPr>
              <a:t>an </a:t>
            </a:r>
            <a:r>
              <a:rPr sz="1200" spc="15" dirty="0">
                <a:latin typeface="Cambria"/>
                <a:cs typeface="Cambria"/>
              </a:rPr>
              <a:t>insightful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20" dirty="0">
                <a:latin typeface="Cambria"/>
                <a:cs typeface="Cambria"/>
              </a:rPr>
              <a:t>valuable </a:t>
            </a:r>
            <a:r>
              <a:rPr sz="1200" spc="30" dirty="0">
                <a:latin typeface="Cambria"/>
                <a:cs typeface="Cambria"/>
              </a:rPr>
              <a:t>experience </a:t>
            </a:r>
            <a:r>
              <a:rPr sz="1200" spc="25" dirty="0">
                <a:latin typeface="Cambria"/>
                <a:cs typeface="Cambria"/>
              </a:rPr>
              <a:t>for </a:t>
            </a:r>
            <a:r>
              <a:rPr sz="1200" spc="20" dirty="0">
                <a:latin typeface="Cambria"/>
                <a:cs typeface="Cambria"/>
              </a:rPr>
              <a:t>all </a:t>
            </a:r>
            <a:r>
              <a:rPr sz="1200" spc="-254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attendees.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Cambria"/>
              <a:cs typeface="Cambria"/>
            </a:endParaRPr>
          </a:p>
          <a:p>
            <a:pPr marL="241300" marR="401955">
              <a:lnSpc>
                <a:spcPct val="131400"/>
              </a:lnSpc>
            </a:pPr>
            <a:r>
              <a:rPr sz="1200" spc="20" dirty="0">
                <a:latin typeface="Cambria"/>
                <a:cs typeface="Cambria"/>
              </a:rPr>
              <a:t>What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truly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made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this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event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captivating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was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active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participation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both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students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professors.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Witnessing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students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eagerly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asking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questions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847850" y="1654292"/>
            <a:ext cx="4152900" cy="4152900"/>
            <a:chOff x="1847850" y="1654292"/>
            <a:chExt cx="4152900" cy="415290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76425" y="1682867"/>
              <a:ext cx="4095750" cy="409574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847850" y="1654292"/>
              <a:ext cx="4152900" cy="4152900"/>
            </a:xfrm>
            <a:custGeom>
              <a:avLst/>
              <a:gdLst/>
              <a:ahLst/>
              <a:cxnLst/>
              <a:rect l="l" t="t" r="r" b="b"/>
              <a:pathLst>
                <a:path w="4152900" h="4152900">
                  <a:moveTo>
                    <a:pt x="0" y="14287"/>
                  </a:moveTo>
                  <a:lnTo>
                    <a:pt x="4138612" y="14287"/>
                  </a:lnTo>
                </a:path>
                <a:path w="4152900" h="4152900">
                  <a:moveTo>
                    <a:pt x="4138612" y="0"/>
                  </a:moveTo>
                  <a:lnTo>
                    <a:pt x="4138612" y="4138612"/>
                  </a:lnTo>
                </a:path>
                <a:path w="4152900" h="4152900">
                  <a:moveTo>
                    <a:pt x="4152900" y="4138612"/>
                  </a:moveTo>
                  <a:lnTo>
                    <a:pt x="14287" y="4138612"/>
                  </a:lnTo>
                </a:path>
                <a:path w="4152900" h="4152900">
                  <a:moveTo>
                    <a:pt x="14287" y="4152900"/>
                  </a:moveTo>
                  <a:lnTo>
                    <a:pt x="14287" y="14287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600" y="1773885"/>
            <a:ext cx="5943600" cy="59435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375227" y="8758541"/>
            <a:ext cx="6397625" cy="1300480"/>
            <a:chOff x="1375227" y="8758541"/>
            <a:chExt cx="6397625" cy="130048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52800" y="8899617"/>
              <a:ext cx="4419600" cy="115878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200" y="8899617"/>
              <a:ext cx="838200" cy="115878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5227" y="8758541"/>
              <a:ext cx="5326718" cy="162760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6327500" y="296428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0798" y="32518"/>
                </a:moveTo>
                <a:lnTo>
                  <a:pt x="16259" y="32518"/>
                </a:lnTo>
                <a:lnTo>
                  <a:pt x="11745" y="32518"/>
                </a:lnTo>
                <a:lnTo>
                  <a:pt x="7900" y="30943"/>
                </a:lnTo>
                <a:lnTo>
                  <a:pt x="1574" y="24643"/>
                </a:lnTo>
                <a:lnTo>
                  <a:pt x="0" y="20848"/>
                </a:lnTo>
                <a:lnTo>
                  <a:pt x="0" y="12017"/>
                </a:lnTo>
                <a:lnTo>
                  <a:pt x="1574" y="8185"/>
                </a:lnTo>
                <a:lnTo>
                  <a:pt x="7875" y="1637"/>
                </a:lnTo>
                <a:lnTo>
                  <a:pt x="11720" y="0"/>
                </a:lnTo>
                <a:lnTo>
                  <a:pt x="20823" y="0"/>
                </a:lnTo>
                <a:lnTo>
                  <a:pt x="24680" y="1637"/>
                </a:lnTo>
                <a:lnTo>
                  <a:pt x="30981" y="8185"/>
                </a:lnTo>
                <a:lnTo>
                  <a:pt x="32556" y="12017"/>
                </a:lnTo>
                <a:lnTo>
                  <a:pt x="32556" y="20848"/>
                </a:lnTo>
                <a:lnTo>
                  <a:pt x="30968" y="24643"/>
                </a:lnTo>
                <a:lnTo>
                  <a:pt x="24643" y="30943"/>
                </a:lnTo>
                <a:lnTo>
                  <a:pt x="20798" y="325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8900" y="849786"/>
            <a:ext cx="5368925" cy="2188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400"/>
              </a:lnSpc>
              <a:spcBef>
                <a:spcPts val="100"/>
              </a:spcBef>
            </a:pPr>
            <a:r>
              <a:rPr sz="1200" spc="15" dirty="0">
                <a:latin typeface="Cambria"/>
                <a:cs typeface="Cambria"/>
              </a:rPr>
              <a:t>professors </a:t>
            </a:r>
            <a:r>
              <a:rPr sz="1200" spc="25" dirty="0">
                <a:latin typeface="Cambria"/>
                <a:cs typeface="Cambria"/>
              </a:rPr>
              <a:t>engaging </a:t>
            </a:r>
            <a:r>
              <a:rPr sz="1200" spc="15" dirty="0">
                <a:latin typeface="Cambria"/>
                <a:cs typeface="Cambria"/>
              </a:rPr>
              <a:t>wholeheartedly </a:t>
            </a:r>
            <a:r>
              <a:rPr sz="1200" spc="10" dirty="0">
                <a:latin typeface="Cambria"/>
                <a:cs typeface="Cambria"/>
              </a:rPr>
              <a:t>in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discussion </a:t>
            </a:r>
            <a:r>
              <a:rPr sz="1200" spc="20" dirty="0">
                <a:latin typeface="Cambria"/>
                <a:cs typeface="Cambria"/>
              </a:rPr>
              <a:t>highlighted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significance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15" dirty="0">
                <a:latin typeface="Cambria"/>
                <a:cs typeface="Cambria"/>
              </a:rPr>
              <a:t>this </a:t>
            </a:r>
            <a:r>
              <a:rPr sz="1200" spc="20" dirty="0">
                <a:latin typeface="Cambria"/>
                <a:cs typeface="Cambria"/>
              </a:rPr>
              <a:t>initiative. </a:t>
            </a:r>
            <a:r>
              <a:rPr sz="1200" spc="-15" dirty="0">
                <a:latin typeface="Cambria"/>
                <a:cs typeface="Cambria"/>
              </a:rPr>
              <a:t>It </a:t>
            </a:r>
            <a:r>
              <a:rPr sz="1200" spc="25" dirty="0">
                <a:latin typeface="Cambria"/>
                <a:cs typeface="Cambria"/>
              </a:rPr>
              <a:t>created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10" dirty="0">
                <a:latin typeface="Cambria"/>
                <a:cs typeface="Cambria"/>
              </a:rPr>
              <a:t>supportive </a:t>
            </a:r>
            <a:r>
              <a:rPr sz="1200" spc="15" dirty="0">
                <a:latin typeface="Cambria"/>
                <a:cs typeface="Cambria"/>
              </a:rPr>
              <a:t>environment </a:t>
            </a:r>
            <a:r>
              <a:rPr sz="1200" spc="10" dirty="0">
                <a:latin typeface="Cambria"/>
                <a:cs typeface="Cambria"/>
              </a:rPr>
              <a:t>where </a:t>
            </a:r>
            <a:r>
              <a:rPr sz="1200" spc="15" dirty="0">
                <a:latin typeface="Cambria"/>
                <a:cs typeface="Cambria"/>
              </a:rPr>
              <a:t> knowledge </a:t>
            </a:r>
            <a:r>
              <a:rPr sz="1200" spc="5" dirty="0">
                <a:latin typeface="Cambria"/>
                <a:cs typeface="Cambria"/>
              </a:rPr>
              <a:t>was </a:t>
            </a:r>
            <a:r>
              <a:rPr sz="1200" spc="25" dirty="0">
                <a:latin typeface="Cambria"/>
                <a:cs typeface="Cambria"/>
              </a:rPr>
              <a:t>shared, </a:t>
            </a:r>
            <a:r>
              <a:rPr sz="1200" spc="15" dirty="0">
                <a:latin typeface="Cambria"/>
                <a:cs typeface="Cambria"/>
              </a:rPr>
              <a:t>questions </a:t>
            </a:r>
            <a:r>
              <a:rPr sz="1200" spc="5" dirty="0">
                <a:latin typeface="Cambria"/>
                <a:cs typeface="Cambria"/>
              </a:rPr>
              <a:t>were </a:t>
            </a:r>
            <a:r>
              <a:rPr sz="1200" spc="20" dirty="0">
                <a:latin typeface="Cambria"/>
                <a:cs typeface="Cambria"/>
              </a:rPr>
              <a:t>answered,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10" dirty="0">
                <a:latin typeface="Cambria"/>
                <a:cs typeface="Cambria"/>
              </a:rPr>
              <a:t>awareness </a:t>
            </a:r>
            <a:r>
              <a:rPr sz="1200" spc="5" dirty="0">
                <a:latin typeface="Cambria"/>
                <a:cs typeface="Cambria"/>
              </a:rPr>
              <a:t>was 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heightened. </a:t>
            </a:r>
            <a:r>
              <a:rPr sz="1200" dirty="0">
                <a:latin typeface="Cambria"/>
                <a:cs typeface="Cambria"/>
              </a:rPr>
              <a:t>Events </a:t>
            </a:r>
            <a:r>
              <a:rPr sz="1200" spc="20" dirty="0">
                <a:latin typeface="Cambria"/>
                <a:cs typeface="Cambria"/>
              </a:rPr>
              <a:t>like these </a:t>
            </a:r>
            <a:r>
              <a:rPr sz="1200" spc="15" dirty="0">
                <a:latin typeface="Cambria"/>
                <a:cs typeface="Cambria"/>
              </a:rPr>
              <a:t>play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10" dirty="0">
                <a:latin typeface="Cambria"/>
                <a:cs typeface="Cambria"/>
              </a:rPr>
              <a:t>pivotal </a:t>
            </a:r>
            <a:r>
              <a:rPr sz="1200" spc="15" dirty="0">
                <a:latin typeface="Cambria"/>
                <a:cs typeface="Cambria"/>
              </a:rPr>
              <a:t>role </a:t>
            </a:r>
            <a:r>
              <a:rPr sz="1200" spc="10" dirty="0">
                <a:latin typeface="Cambria"/>
                <a:cs typeface="Cambria"/>
              </a:rPr>
              <a:t>in </a:t>
            </a:r>
            <a:r>
              <a:rPr sz="1200" spc="15" dirty="0">
                <a:latin typeface="Cambria"/>
                <a:cs typeface="Cambria"/>
              </a:rPr>
              <a:t>empowering women </a:t>
            </a:r>
            <a:r>
              <a:rPr sz="1200" spc="30" dirty="0">
                <a:latin typeface="Cambria"/>
                <a:cs typeface="Cambria"/>
              </a:rPr>
              <a:t>by 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increasing </a:t>
            </a:r>
            <a:r>
              <a:rPr sz="1200" spc="10" dirty="0">
                <a:latin typeface="Cambria"/>
                <a:cs typeface="Cambria"/>
              </a:rPr>
              <a:t>awareness </a:t>
            </a:r>
            <a:r>
              <a:rPr sz="1200" spc="25" dirty="0">
                <a:latin typeface="Cambria"/>
                <a:cs typeface="Cambria"/>
              </a:rPr>
              <a:t>about </a:t>
            </a:r>
            <a:r>
              <a:rPr sz="1200" spc="15" dirty="0">
                <a:latin typeface="Cambria"/>
                <a:cs typeface="Cambria"/>
              </a:rPr>
              <a:t>diseases </a:t>
            </a:r>
            <a:r>
              <a:rPr sz="1200" spc="25" dirty="0">
                <a:latin typeface="Cambria"/>
                <a:cs typeface="Cambria"/>
              </a:rPr>
              <a:t>that </a:t>
            </a:r>
            <a:r>
              <a:rPr sz="1200" spc="60" dirty="0">
                <a:latin typeface="Cambria"/>
                <a:cs typeface="Cambria"/>
              </a:rPr>
              <a:t>a£ect </a:t>
            </a:r>
            <a:r>
              <a:rPr sz="1200" spc="45" dirty="0">
                <a:latin typeface="Cambria"/>
                <a:cs typeface="Cambria"/>
              </a:rPr>
              <a:t>them. </a:t>
            </a:r>
            <a:r>
              <a:rPr sz="1200" dirty="0">
                <a:latin typeface="Cambria"/>
                <a:cs typeface="Cambria"/>
              </a:rPr>
              <a:t>By </a:t>
            </a:r>
            <a:r>
              <a:rPr sz="1200" spc="20" dirty="0">
                <a:latin typeface="Cambria"/>
                <a:cs typeface="Cambria"/>
              </a:rPr>
              <a:t>shedding light on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cervical </a:t>
            </a:r>
            <a:r>
              <a:rPr sz="1200" spc="35" dirty="0">
                <a:latin typeface="Cambria"/>
                <a:cs typeface="Cambria"/>
              </a:rPr>
              <a:t>cancer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10" dirty="0">
                <a:latin typeface="Cambria"/>
                <a:cs typeface="Cambria"/>
              </a:rPr>
              <a:t>its </a:t>
            </a:r>
            <a:r>
              <a:rPr sz="1200" spc="25" dirty="0">
                <a:latin typeface="Cambria"/>
                <a:cs typeface="Cambria"/>
              </a:rPr>
              <a:t>prevention, the </a:t>
            </a:r>
            <a:r>
              <a:rPr sz="1200" spc="30" dirty="0">
                <a:latin typeface="Cambria"/>
                <a:cs typeface="Cambria"/>
              </a:rPr>
              <a:t>camp </a:t>
            </a:r>
            <a:r>
              <a:rPr sz="1200" spc="20" dirty="0">
                <a:latin typeface="Cambria"/>
                <a:cs typeface="Cambria"/>
              </a:rPr>
              <a:t>undoubtedly </a:t>
            </a:r>
            <a:r>
              <a:rPr sz="1200" spc="15" dirty="0">
                <a:latin typeface="Cambria"/>
                <a:cs typeface="Cambria"/>
              </a:rPr>
              <a:t>empowered women 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with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knowledge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that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could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potentially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save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lives.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Moreover,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inclusive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nature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5" dirty="0">
                <a:latin typeface="Cambria"/>
                <a:cs typeface="Cambria"/>
              </a:rPr>
              <a:t>the </a:t>
            </a:r>
            <a:r>
              <a:rPr sz="1200" spc="30" dirty="0">
                <a:latin typeface="Cambria"/>
                <a:cs typeface="Cambria"/>
              </a:rPr>
              <a:t>event, </a:t>
            </a:r>
            <a:r>
              <a:rPr sz="1200" spc="15" dirty="0">
                <a:latin typeface="Cambria"/>
                <a:cs typeface="Cambria"/>
              </a:rPr>
              <a:t>with </a:t>
            </a:r>
            <a:r>
              <a:rPr sz="1200" spc="20" dirty="0">
                <a:latin typeface="Cambria"/>
                <a:cs typeface="Cambria"/>
              </a:rPr>
              <a:t>participation </a:t>
            </a:r>
            <a:r>
              <a:rPr sz="1200" spc="30" dirty="0">
                <a:latin typeface="Cambria"/>
                <a:cs typeface="Cambria"/>
              </a:rPr>
              <a:t>from </a:t>
            </a:r>
            <a:r>
              <a:rPr sz="1200" spc="25" dirty="0">
                <a:latin typeface="Cambria"/>
                <a:cs typeface="Cambria"/>
              </a:rPr>
              <a:t>both </a:t>
            </a:r>
            <a:r>
              <a:rPr sz="1200" spc="15" dirty="0">
                <a:latin typeface="Cambria"/>
                <a:cs typeface="Cambria"/>
              </a:rPr>
              <a:t>students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20" dirty="0">
                <a:latin typeface="Cambria"/>
                <a:cs typeface="Cambria"/>
              </a:rPr>
              <a:t>professors, fostered </a:t>
            </a:r>
            <a:r>
              <a:rPr sz="1200" spc="35" dirty="0">
                <a:latin typeface="Cambria"/>
                <a:cs typeface="Cambria"/>
              </a:rPr>
              <a:t>a </a:t>
            </a:r>
            <a:r>
              <a:rPr sz="1200" spc="4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sense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community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collective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responsibility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towards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women's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health.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17705" y="8299400"/>
            <a:ext cx="1894839" cy="130810"/>
            <a:chOff x="917705" y="8299400"/>
            <a:chExt cx="1894839" cy="130810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7705" y="8299400"/>
              <a:ext cx="793814" cy="13051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50296" y="8308147"/>
              <a:ext cx="1062112" cy="121769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46950" y="8768779"/>
            <a:ext cx="99646" cy="116287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1371600" y="8896347"/>
            <a:ext cx="5321300" cy="0"/>
          </a:xfrm>
          <a:custGeom>
            <a:avLst/>
            <a:gdLst/>
            <a:ahLst/>
            <a:cxnLst/>
            <a:rect l="l" t="t" r="r" b="b"/>
            <a:pathLst>
              <a:path w="5321300">
                <a:moveTo>
                  <a:pt x="0" y="0"/>
                </a:moveTo>
                <a:lnTo>
                  <a:pt x="5321300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2767012" y="3306297"/>
            <a:ext cx="2409825" cy="3390900"/>
            <a:chOff x="2767012" y="3306297"/>
            <a:chExt cx="2409825" cy="3390900"/>
          </a:xfrm>
        </p:grpSpPr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90825" y="3334872"/>
              <a:ext cx="2352675" cy="333374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767012" y="3306297"/>
              <a:ext cx="2409825" cy="3390900"/>
            </a:xfrm>
            <a:custGeom>
              <a:avLst/>
              <a:gdLst/>
              <a:ahLst/>
              <a:cxnLst/>
              <a:rect l="l" t="t" r="r" b="b"/>
              <a:pathLst>
                <a:path w="2409825" h="3390900">
                  <a:moveTo>
                    <a:pt x="0" y="14287"/>
                  </a:moveTo>
                  <a:lnTo>
                    <a:pt x="2395537" y="14287"/>
                  </a:lnTo>
                </a:path>
                <a:path w="2409825" h="3390900">
                  <a:moveTo>
                    <a:pt x="2395537" y="0"/>
                  </a:moveTo>
                  <a:lnTo>
                    <a:pt x="2395537" y="3376612"/>
                  </a:lnTo>
                </a:path>
                <a:path w="2409825" h="3390900">
                  <a:moveTo>
                    <a:pt x="2409825" y="3376612"/>
                  </a:moveTo>
                  <a:lnTo>
                    <a:pt x="14287" y="3376612"/>
                  </a:lnTo>
                </a:path>
                <a:path w="2409825" h="3390900">
                  <a:moveTo>
                    <a:pt x="14287" y="3390900"/>
                  </a:moveTo>
                  <a:lnTo>
                    <a:pt x="14287" y="14287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2229550"/>
            <a:ext cx="5943600" cy="57657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1585" y="958906"/>
            <a:ext cx="125050" cy="11644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75227" y="948829"/>
            <a:ext cx="5412540" cy="1627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2875" y="1186743"/>
            <a:ext cx="123760" cy="11644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75227" y="1176505"/>
            <a:ext cx="5233792" cy="163850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375227" y="1597910"/>
            <a:ext cx="4131945" cy="251460"/>
            <a:chOff x="1375227" y="1597910"/>
            <a:chExt cx="4131945" cy="251460"/>
          </a:xfrm>
        </p:grpSpPr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75227" y="1665534"/>
              <a:ext cx="244534" cy="1182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654162" y="1657109"/>
              <a:ext cx="537210" cy="127000"/>
            </a:xfrm>
            <a:custGeom>
              <a:avLst/>
              <a:gdLst/>
              <a:ahLst/>
              <a:cxnLst/>
              <a:rect l="l" t="t" r="r" b="b"/>
              <a:pathLst>
                <a:path w="537210" h="127000">
                  <a:moveTo>
                    <a:pt x="55133" y="48006"/>
                  </a:moveTo>
                  <a:lnTo>
                    <a:pt x="0" y="48006"/>
                  </a:lnTo>
                  <a:lnTo>
                    <a:pt x="0" y="40005"/>
                  </a:lnTo>
                  <a:lnTo>
                    <a:pt x="6570" y="38735"/>
                  </a:lnTo>
                  <a:lnTo>
                    <a:pt x="7886" y="38608"/>
                  </a:lnTo>
                  <a:lnTo>
                    <a:pt x="8800" y="38227"/>
                  </a:lnTo>
                  <a:lnTo>
                    <a:pt x="9848" y="36830"/>
                  </a:lnTo>
                  <a:lnTo>
                    <a:pt x="10291" y="35560"/>
                  </a:lnTo>
                  <a:lnTo>
                    <a:pt x="10641" y="33655"/>
                  </a:lnTo>
                  <a:lnTo>
                    <a:pt x="11850" y="28956"/>
                  </a:lnTo>
                  <a:lnTo>
                    <a:pt x="43397" y="762"/>
                  </a:lnTo>
                  <a:lnTo>
                    <a:pt x="48396" y="0"/>
                  </a:lnTo>
                  <a:lnTo>
                    <a:pt x="58231" y="0"/>
                  </a:lnTo>
                  <a:lnTo>
                    <a:pt x="62947" y="1016"/>
                  </a:lnTo>
                  <a:lnTo>
                    <a:pt x="71949" y="5588"/>
                  </a:lnTo>
                  <a:lnTo>
                    <a:pt x="74133" y="9398"/>
                  </a:lnTo>
                  <a:lnTo>
                    <a:pt x="74206" y="13335"/>
                  </a:lnTo>
                  <a:lnTo>
                    <a:pt x="41355" y="13335"/>
                  </a:lnTo>
                  <a:lnTo>
                    <a:pt x="41661" y="13752"/>
                  </a:lnTo>
                  <a:lnTo>
                    <a:pt x="39541" y="37846"/>
                  </a:lnTo>
                  <a:lnTo>
                    <a:pt x="58042" y="37846"/>
                  </a:lnTo>
                  <a:lnTo>
                    <a:pt x="58042" y="42235"/>
                  </a:lnTo>
                  <a:lnTo>
                    <a:pt x="55133" y="42799"/>
                  </a:lnTo>
                  <a:lnTo>
                    <a:pt x="55133" y="48006"/>
                  </a:lnTo>
                  <a:close/>
                </a:path>
                <a:path w="537210" h="127000">
                  <a:moveTo>
                    <a:pt x="328724" y="124206"/>
                  </a:moveTo>
                  <a:lnTo>
                    <a:pt x="283217" y="124206"/>
                  </a:lnTo>
                  <a:lnTo>
                    <a:pt x="283217" y="116586"/>
                  </a:lnTo>
                  <a:lnTo>
                    <a:pt x="289948" y="114427"/>
                  </a:lnTo>
                  <a:lnTo>
                    <a:pt x="291065" y="112903"/>
                  </a:lnTo>
                  <a:lnTo>
                    <a:pt x="291158" y="20447"/>
                  </a:lnTo>
                  <a:lnTo>
                    <a:pt x="283056" y="16383"/>
                  </a:lnTo>
                  <a:lnTo>
                    <a:pt x="283056" y="9398"/>
                  </a:lnTo>
                  <a:lnTo>
                    <a:pt x="316027" y="1397"/>
                  </a:lnTo>
                  <a:lnTo>
                    <a:pt x="321670" y="4572"/>
                  </a:lnTo>
                  <a:lnTo>
                    <a:pt x="320970" y="28956"/>
                  </a:lnTo>
                  <a:lnTo>
                    <a:pt x="320945" y="43053"/>
                  </a:lnTo>
                  <a:lnTo>
                    <a:pt x="364840" y="43053"/>
                  </a:lnTo>
                  <a:lnTo>
                    <a:pt x="369180" y="47244"/>
                  </a:lnTo>
                  <a:lnTo>
                    <a:pt x="370195" y="50165"/>
                  </a:lnTo>
                  <a:lnTo>
                    <a:pt x="332648" y="50165"/>
                  </a:lnTo>
                  <a:lnTo>
                    <a:pt x="330363" y="50673"/>
                  </a:lnTo>
                  <a:lnTo>
                    <a:pt x="325338" y="52197"/>
                  </a:lnTo>
                  <a:lnTo>
                    <a:pt x="323202" y="53340"/>
                  </a:lnTo>
                  <a:lnTo>
                    <a:pt x="321429" y="54737"/>
                  </a:lnTo>
                  <a:lnTo>
                    <a:pt x="321429" y="113157"/>
                  </a:lnTo>
                  <a:lnTo>
                    <a:pt x="322571" y="114808"/>
                  </a:lnTo>
                  <a:lnTo>
                    <a:pt x="324855" y="115443"/>
                  </a:lnTo>
                  <a:lnTo>
                    <a:pt x="328724" y="116332"/>
                  </a:lnTo>
                  <a:lnTo>
                    <a:pt x="328724" y="124206"/>
                  </a:lnTo>
                  <a:close/>
                </a:path>
                <a:path w="537210" h="127000">
                  <a:moveTo>
                    <a:pt x="41661" y="13752"/>
                  </a:moveTo>
                  <a:lnTo>
                    <a:pt x="41355" y="13335"/>
                  </a:lnTo>
                  <a:lnTo>
                    <a:pt x="41772" y="13335"/>
                  </a:lnTo>
                  <a:lnTo>
                    <a:pt x="41661" y="13752"/>
                  </a:lnTo>
                  <a:close/>
                </a:path>
                <a:path w="537210" h="127000">
                  <a:moveTo>
                    <a:pt x="64814" y="28067"/>
                  </a:moveTo>
                  <a:lnTo>
                    <a:pt x="57398" y="28067"/>
                  </a:lnTo>
                  <a:lnTo>
                    <a:pt x="54388" y="27178"/>
                  </a:lnTo>
                  <a:lnTo>
                    <a:pt x="48960" y="23622"/>
                  </a:lnTo>
                  <a:lnTo>
                    <a:pt x="46461" y="20828"/>
                  </a:lnTo>
                  <a:lnTo>
                    <a:pt x="44177" y="16891"/>
                  </a:lnTo>
                  <a:lnTo>
                    <a:pt x="41661" y="13752"/>
                  </a:lnTo>
                  <a:lnTo>
                    <a:pt x="41772" y="13335"/>
                  </a:lnTo>
                  <a:lnTo>
                    <a:pt x="74206" y="13335"/>
                  </a:lnTo>
                  <a:lnTo>
                    <a:pt x="74206" y="19050"/>
                  </a:lnTo>
                  <a:lnTo>
                    <a:pt x="72983" y="22098"/>
                  </a:lnTo>
                  <a:lnTo>
                    <a:pt x="68093" y="26924"/>
                  </a:lnTo>
                  <a:lnTo>
                    <a:pt x="64814" y="28067"/>
                  </a:lnTo>
                  <a:close/>
                </a:path>
                <a:path w="537210" h="127000">
                  <a:moveTo>
                    <a:pt x="281032" y="48006"/>
                  </a:moveTo>
                  <a:lnTo>
                    <a:pt x="223406" y="48006"/>
                  </a:lnTo>
                  <a:lnTo>
                    <a:pt x="223316" y="46376"/>
                  </a:lnTo>
                  <a:lnTo>
                    <a:pt x="221969" y="42926"/>
                  </a:lnTo>
                  <a:lnTo>
                    <a:pt x="220853" y="41743"/>
                  </a:lnTo>
                  <a:lnTo>
                    <a:pt x="220853" y="40132"/>
                  </a:lnTo>
                  <a:lnTo>
                    <a:pt x="227584" y="38989"/>
                  </a:lnTo>
                  <a:lnTo>
                    <a:pt x="230594" y="38227"/>
                  </a:lnTo>
                  <a:lnTo>
                    <a:pt x="256404" y="14732"/>
                  </a:lnTo>
                  <a:lnTo>
                    <a:pt x="263095" y="14732"/>
                  </a:lnTo>
                  <a:lnTo>
                    <a:pt x="262612" y="37846"/>
                  </a:lnTo>
                  <a:lnTo>
                    <a:pt x="281032" y="37846"/>
                  </a:lnTo>
                  <a:lnTo>
                    <a:pt x="281032" y="48006"/>
                  </a:lnTo>
                  <a:close/>
                </a:path>
                <a:path w="537210" h="127000">
                  <a:moveTo>
                    <a:pt x="198496" y="124206"/>
                  </a:moveTo>
                  <a:lnTo>
                    <a:pt x="148878" y="124206"/>
                  </a:lnTo>
                  <a:lnTo>
                    <a:pt x="148878" y="123968"/>
                  </a:lnTo>
                  <a:lnTo>
                    <a:pt x="149171" y="123952"/>
                  </a:lnTo>
                  <a:lnTo>
                    <a:pt x="149171" y="116459"/>
                  </a:lnTo>
                  <a:lnTo>
                    <a:pt x="149033" y="116419"/>
                  </a:lnTo>
                  <a:lnTo>
                    <a:pt x="153835" y="115189"/>
                  </a:lnTo>
                  <a:lnTo>
                    <a:pt x="155179" y="114681"/>
                  </a:lnTo>
                  <a:lnTo>
                    <a:pt x="156066" y="114173"/>
                  </a:lnTo>
                  <a:lnTo>
                    <a:pt x="156926" y="112776"/>
                  </a:lnTo>
                  <a:lnTo>
                    <a:pt x="157006" y="112395"/>
                  </a:lnTo>
                  <a:lnTo>
                    <a:pt x="157078" y="56642"/>
                  </a:lnTo>
                  <a:lnTo>
                    <a:pt x="156953" y="55880"/>
                  </a:lnTo>
                  <a:lnTo>
                    <a:pt x="156227" y="54864"/>
                  </a:lnTo>
                  <a:lnTo>
                    <a:pt x="155367" y="54483"/>
                  </a:lnTo>
                  <a:lnTo>
                    <a:pt x="153997" y="54229"/>
                  </a:lnTo>
                  <a:lnTo>
                    <a:pt x="148878" y="52959"/>
                  </a:lnTo>
                  <a:lnTo>
                    <a:pt x="148878" y="46101"/>
                  </a:lnTo>
                  <a:lnTo>
                    <a:pt x="181607" y="35052"/>
                  </a:lnTo>
                  <a:lnTo>
                    <a:pt x="185598" y="39116"/>
                  </a:lnTo>
                  <a:lnTo>
                    <a:pt x="186366" y="46376"/>
                  </a:lnTo>
                  <a:lnTo>
                    <a:pt x="184698" y="48133"/>
                  </a:lnTo>
                  <a:lnTo>
                    <a:pt x="183609" y="51308"/>
                  </a:lnTo>
                  <a:lnTo>
                    <a:pt x="184147" y="54864"/>
                  </a:lnTo>
                  <a:lnTo>
                    <a:pt x="223406" y="54864"/>
                  </a:lnTo>
                  <a:lnTo>
                    <a:pt x="223358" y="55880"/>
                  </a:lnTo>
                  <a:lnTo>
                    <a:pt x="223163" y="56388"/>
                  </a:lnTo>
                  <a:lnTo>
                    <a:pt x="192275" y="56388"/>
                  </a:lnTo>
                  <a:lnTo>
                    <a:pt x="191859" y="56642"/>
                  </a:lnTo>
                  <a:lnTo>
                    <a:pt x="191322" y="57404"/>
                  </a:lnTo>
                  <a:lnTo>
                    <a:pt x="190354" y="58293"/>
                  </a:lnTo>
                  <a:lnTo>
                    <a:pt x="189575" y="59182"/>
                  </a:lnTo>
                  <a:lnTo>
                    <a:pt x="188419" y="61468"/>
                  </a:lnTo>
                  <a:lnTo>
                    <a:pt x="187895" y="62738"/>
                  </a:lnTo>
                  <a:lnTo>
                    <a:pt x="187412" y="64008"/>
                  </a:lnTo>
                  <a:lnTo>
                    <a:pt x="187412" y="112014"/>
                  </a:lnTo>
                  <a:lnTo>
                    <a:pt x="188513" y="113665"/>
                  </a:lnTo>
                  <a:lnTo>
                    <a:pt x="198496" y="116459"/>
                  </a:lnTo>
                  <a:lnTo>
                    <a:pt x="198496" y="124206"/>
                  </a:lnTo>
                  <a:close/>
                </a:path>
                <a:path w="537210" h="127000">
                  <a:moveTo>
                    <a:pt x="223406" y="54864"/>
                  </a:moveTo>
                  <a:lnTo>
                    <a:pt x="184147" y="54864"/>
                  </a:lnTo>
                  <a:lnTo>
                    <a:pt x="187250" y="54737"/>
                  </a:lnTo>
                  <a:lnTo>
                    <a:pt x="186366" y="46376"/>
                  </a:lnTo>
                  <a:lnTo>
                    <a:pt x="190126" y="42418"/>
                  </a:lnTo>
                  <a:lnTo>
                    <a:pt x="193189" y="40132"/>
                  </a:lnTo>
                  <a:lnTo>
                    <a:pt x="200041" y="36322"/>
                  </a:lnTo>
                  <a:lnTo>
                    <a:pt x="203548" y="35433"/>
                  </a:lnTo>
                  <a:lnTo>
                    <a:pt x="212255" y="35433"/>
                  </a:lnTo>
                  <a:lnTo>
                    <a:pt x="216245" y="36957"/>
                  </a:lnTo>
                  <a:lnTo>
                    <a:pt x="219333" y="40132"/>
                  </a:lnTo>
                  <a:lnTo>
                    <a:pt x="220853" y="41743"/>
                  </a:lnTo>
                  <a:lnTo>
                    <a:pt x="220853" y="48006"/>
                  </a:lnTo>
                  <a:lnTo>
                    <a:pt x="223406" y="48006"/>
                  </a:lnTo>
                  <a:lnTo>
                    <a:pt x="223406" y="54864"/>
                  </a:lnTo>
                  <a:close/>
                </a:path>
                <a:path w="537210" h="127000">
                  <a:moveTo>
                    <a:pt x="364840" y="43053"/>
                  </a:moveTo>
                  <a:lnTo>
                    <a:pt x="320945" y="43053"/>
                  </a:lnTo>
                  <a:lnTo>
                    <a:pt x="321267" y="42799"/>
                  </a:lnTo>
                  <a:lnTo>
                    <a:pt x="323834" y="41529"/>
                  </a:lnTo>
                  <a:lnTo>
                    <a:pt x="333454" y="36576"/>
                  </a:lnTo>
                  <a:lnTo>
                    <a:pt x="338828" y="35433"/>
                  </a:lnTo>
                  <a:lnTo>
                    <a:pt x="352828" y="35433"/>
                  </a:lnTo>
                  <a:lnTo>
                    <a:pt x="359318" y="37719"/>
                  </a:lnTo>
                  <a:lnTo>
                    <a:pt x="364840" y="43053"/>
                  </a:lnTo>
                  <a:close/>
                </a:path>
                <a:path w="537210" h="127000">
                  <a:moveTo>
                    <a:pt x="142198" y="111506"/>
                  </a:moveTo>
                  <a:lnTo>
                    <a:pt x="102334" y="111506"/>
                  </a:lnTo>
                  <a:lnTo>
                    <a:pt x="104712" y="111125"/>
                  </a:lnTo>
                  <a:lnTo>
                    <a:pt x="108904" y="109601"/>
                  </a:lnTo>
                  <a:lnTo>
                    <a:pt x="110570" y="108839"/>
                  </a:lnTo>
                  <a:lnTo>
                    <a:pt x="111806" y="107950"/>
                  </a:lnTo>
                  <a:lnTo>
                    <a:pt x="112290" y="66167"/>
                  </a:lnTo>
                  <a:lnTo>
                    <a:pt x="112312" y="53340"/>
                  </a:lnTo>
                  <a:lnTo>
                    <a:pt x="112263" y="52959"/>
                  </a:lnTo>
                  <a:lnTo>
                    <a:pt x="111698" y="52197"/>
                  </a:lnTo>
                  <a:lnTo>
                    <a:pt x="110892" y="51943"/>
                  </a:lnTo>
                  <a:lnTo>
                    <a:pt x="109549" y="51562"/>
                  </a:lnTo>
                  <a:lnTo>
                    <a:pt x="105316" y="50419"/>
                  </a:lnTo>
                  <a:lnTo>
                    <a:pt x="105316" y="43434"/>
                  </a:lnTo>
                  <a:lnTo>
                    <a:pt x="138731" y="36068"/>
                  </a:lnTo>
                  <a:lnTo>
                    <a:pt x="142636" y="40005"/>
                  </a:lnTo>
                  <a:lnTo>
                    <a:pt x="142523" y="50673"/>
                  </a:lnTo>
                  <a:lnTo>
                    <a:pt x="142278" y="61468"/>
                  </a:lnTo>
                  <a:lnTo>
                    <a:pt x="142198" y="111506"/>
                  </a:lnTo>
                  <a:close/>
                </a:path>
                <a:path w="537210" h="127000">
                  <a:moveTo>
                    <a:pt x="92943" y="48006"/>
                  </a:moveTo>
                  <a:lnTo>
                    <a:pt x="58042" y="48006"/>
                  </a:lnTo>
                  <a:lnTo>
                    <a:pt x="58042" y="42235"/>
                  </a:lnTo>
                  <a:lnTo>
                    <a:pt x="89234" y="36195"/>
                  </a:lnTo>
                  <a:lnTo>
                    <a:pt x="93224" y="40132"/>
                  </a:lnTo>
                  <a:lnTo>
                    <a:pt x="92943" y="48006"/>
                  </a:lnTo>
                  <a:close/>
                </a:path>
                <a:path w="537210" h="127000">
                  <a:moveTo>
                    <a:pt x="223406" y="48006"/>
                  </a:moveTo>
                  <a:lnTo>
                    <a:pt x="220853" y="48006"/>
                  </a:lnTo>
                  <a:lnTo>
                    <a:pt x="220853" y="41743"/>
                  </a:lnTo>
                  <a:lnTo>
                    <a:pt x="221969" y="42926"/>
                  </a:lnTo>
                  <a:lnTo>
                    <a:pt x="223316" y="46376"/>
                  </a:lnTo>
                  <a:lnTo>
                    <a:pt x="223406" y="48006"/>
                  </a:lnTo>
                  <a:close/>
                </a:path>
                <a:path w="537210" h="127000">
                  <a:moveTo>
                    <a:pt x="94823" y="126619"/>
                  </a:moveTo>
                  <a:lnTo>
                    <a:pt x="83832" y="126619"/>
                  </a:lnTo>
                  <a:lnTo>
                    <a:pt x="79372" y="125730"/>
                  </a:lnTo>
                  <a:lnTo>
                    <a:pt x="61959" y="104775"/>
                  </a:lnTo>
                  <a:lnTo>
                    <a:pt x="62066" y="98044"/>
                  </a:lnTo>
                  <a:lnTo>
                    <a:pt x="62430" y="66167"/>
                  </a:lnTo>
                  <a:lnTo>
                    <a:pt x="59607" y="51308"/>
                  </a:lnTo>
                  <a:lnTo>
                    <a:pt x="55133" y="49657"/>
                  </a:lnTo>
                  <a:lnTo>
                    <a:pt x="55133" y="42799"/>
                  </a:lnTo>
                  <a:lnTo>
                    <a:pt x="58042" y="42235"/>
                  </a:lnTo>
                  <a:lnTo>
                    <a:pt x="58042" y="48006"/>
                  </a:lnTo>
                  <a:lnTo>
                    <a:pt x="92943" y="48006"/>
                  </a:lnTo>
                  <a:lnTo>
                    <a:pt x="92464" y="61468"/>
                  </a:lnTo>
                  <a:lnTo>
                    <a:pt x="92337" y="107188"/>
                  </a:lnTo>
                  <a:lnTo>
                    <a:pt x="92982" y="108839"/>
                  </a:lnTo>
                  <a:lnTo>
                    <a:pt x="94272" y="109982"/>
                  </a:lnTo>
                  <a:lnTo>
                    <a:pt x="95589" y="110998"/>
                  </a:lnTo>
                  <a:lnTo>
                    <a:pt x="97389" y="111506"/>
                  </a:lnTo>
                  <a:lnTo>
                    <a:pt x="142198" y="111506"/>
                  </a:lnTo>
                  <a:lnTo>
                    <a:pt x="142372" y="112903"/>
                  </a:lnTo>
                  <a:lnTo>
                    <a:pt x="143071" y="114173"/>
                  </a:lnTo>
                  <a:lnTo>
                    <a:pt x="143904" y="114808"/>
                  </a:lnTo>
                  <a:lnTo>
                    <a:pt x="145221" y="115316"/>
                  </a:lnTo>
                  <a:lnTo>
                    <a:pt x="149033" y="116419"/>
                  </a:lnTo>
                  <a:lnTo>
                    <a:pt x="148878" y="116459"/>
                  </a:lnTo>
                  <a:lnTo>
                    <a:pt x="148878" y="119126"/>
                  </a:lnTo>
                  <a:lnTo>
                    <a:pt x="112894" y="119126"/>
                  </a:lnTo>
                  <a:lnTo>
                    <a:pt x="112142" y="119761"/>
                  </a:lnTo>
                  <a:lnTo>
                    <a:pt x="109455" y="121158"/>
                  </a:lnTo>
                  <a:lnTo>
                    <a:pt x="100237" y="125476"/>
                  </a:lnTo>
                  <a:lnTo>
                    <a:pt x="94823" y="126619"/>
                  </a:lnTo>
                  <a:close/>
                </a:path>
                <a:path w="537210" h="127000">
                  <a:moveTo>
                    <a:pt x="184147" y="54864"/>
                  </a:moveTo>
                  <a:lnTo>
                    <a:pt x="183609" y="51308"/>
                  </a:lnTo>
                  <a:lnTo>
                    <a:pt x="184698" y="48133"/>
                  </a:lnTo>
                  <a:lnTo>
                    <a:pt x="186366" y="46376"/>
                  </a:lnTo>
                  <a:lnTo>
                    <a:pt x="187250" y="54737"/>
                  </a:lnTo>
                  <a:lnTo>
                    <a:pt x="184147" y="54864"/>
                  </a:lnTo>
                  <a:close/>
                </a:path>
                <a:path w="537210" h="127000">
                  <a:moveTo>
                    <a:pt x="50263" y="124206"/>
                  </a:moveTo>
                  <a:lnTo>
                    <a:pt x="161" y="124206"/>
                  </a:lnTo>
                  <a:lnTo>
                    <a:pt x="161" y="116332"/>
                  </a:lnTo>
                  <a:lnTo>
                    <a:pt x="4917" y="115316"/>
                  </a:lnTo>
                  <a:lnTo>
                    <a:pt x="6288" y="114935"/>
                  </a:lnTo>
                  <a:lnTo>
                    <a:pt x="9230" y="48006"/>
                  </a:lnTo>
                  <a:lnTo>
                    <a:pt x="39541" y="48006"/>
                  </a:lnTo>
                  <a:lnTo>
                    <a:pt x="39541" y="112395"/>
                  </a:lnTo>
                  <a:lnTo>
                    <a:pt x="40885" y="114046"/>
                  </a:lnTo>
                  <a:lnTo>
                    <a:pt x="43572" y="114808"/>
                  </a:lnTo>
                  <a:lnTo>
                    <a:pt x="50263" y="116332"/>
                  </a:lnTo>
                  <a:lnTo>
                    <a:pt x="50263" y="124206"/>
                  </a:lnTo>
                  <a:close/>
                </a:path>
                <a:path w="537210" h="127000">
                  <a:moveTo>
                    <a:pt x="264036" y="126619"/>
                  </a:moveTo>
                  <a:lnTo>
                    <a:pt x="250009" y="126619"/>
                  </a:lnTo>
                  <a:lnTo>
                    <a:pt x="243734" y="124587"/>
                  </a:lnTo>
                  <a:lnTo>
                    <a:pt x="234517" y="116205"/>
                  </a:lnTo>
                  <a:lnTo>
                    <a:pt x="232312" y="110109"/>
                  </a:lnTo>
                  <a:lnTo>
                    <a:pt x="232220" y="48006"/>
                  </a:lnTo>
                  <a:lnTo>
                    <a:pt x="262370" y="48006"/>
                  </a:lnTo>
                  <a:lnTo>
                    <a:pt x="262401" y="107188"/>
                  </a:lnTo>
                  <a:lnTo>
                    <a:pt x="262907" y="109220"/>
                  </a:lnTo>
                  <a:lnTo>
                    <a:pt x="265084" y="111760"/>
                  </a:lnTo>
                  <a:lnTo>
                    <a:pt x="266427" y="112395"/>
                  </a:lnTo>
                  <a:lnTo>
                    <a:pt x="284198" y="112395"/>
                  </a:lnTo>
                  <a:lnTo>
                    <a:pt x="281973" y="116205"/>
                  </a:lnTo>
                  <a:lnTo>
                    <a:pt x="278063" y="120396"/>
                  </a:lnTo>
                  <a:lnTo>
                    <a:pt x="269276" y="125349"/>
                  </a:lnTo>
                  <a:lnTo>
                    <a:pt x="264036" y="126619"/>
                  </a:lnTo>
                  <a:close/>
                </a:path>
                <a:path w="537210" h="127000">
                  <a:moveTo>
                    <a:pt x="378907" y="124206"/>
                  </a:moveTo>
                  <a:lnTo>
                    <a:pt x="333400" y="124206"/>
                  </a:lnTo>
                  <a:lnTo>
                    <a:pt x="333400" y="116332"/>
                  </a:lnTo>
                  <a:lnTo>
                    <a:pt x="337914" y="115316"/>
                  </a:lnTo>
                  <a:lnTo>
                    <a:pt x="340198" y="114554"/>
                  </a:lnTo>
                  <a:lnTo>
                    <a:pt x="341259" y="112903"/>
                  </a:lnTo>
                  <a:lnTo>
                    <a:pt x="341269" y="54483"/>
                  </a:lnTo>
                  <a:lnTo>
                    <a:pt x="340911" y="52578"/>
                  </a:lnTo>
                  <a:lnTo>
                    <a:pt x="339191" y="50673"/>
                  </a:lnTo>
                  <a:lnTo>
                    <a:pt x="337404" y="50165"/>
                  </a:lnTo>
                  <a:lnTo>
                    <a:pt x="370195" y="50165"/>
                  </a:lnTo>
                  <a:lnTo>
                    <a:pt x="371608" y="54229"/>
                  </a:lnTo>
                  <a:lnTo>
                    <a:pt x="371680" y="112014"/>
                  </a:lnTo>
                  <a:lnTo>
                    <a:pt x="371880" y="112903"/>
                  </a:lnTo>
                  <a:lnTo>
                    <a:pt x="372794" y="114300"/>
                  </a:lnTo>
                  <a:lnTo>
                    <a:pt x="373761" y="114935"/>
                  </a:lnTo>
                  <a:lnTo>
                    <a:pt x="375239" y="115316"/>
                  </a:lnTo>
                  <a:lnTo>
                    <a:pt x="378907" y="116713"/>
                  </a:lnTo>
                  <a:lnTo>
                    <a:pt x="378907" y="124206"/>
                  </a:lnTo>
                  <a:close/>
                </a:path>
                <a:path w="537210" h="127000">
                  <a:moveTo>
                    <a:pt x="212994" y="66167"/>
                  </a:moveTo>
                  <a:lnTo>
                    <a:pt x="203347" y="66167"/>
                  </a:lnTo>
                  <a:lnTo>
                    <a:pt x="198416" y="63500"/>
                  </a:lnTo>
                  <a:lnTo>
                    <a:pt x="194304" y="58039"/>
                  </a:lnTo>
                  <a:lnTo>
                    <a:pt x="193942" y="57785"/>
                  </a:lnTo>
                  <a:lnTo>
                    <a:pt x="193323" y="56896"/>
                  </a:lnTo>
                  <a:lnTo>
                    <a:pt x="192867" y="56388"/>
                  </a:lnTo>
                  <a:lnTo>
                    <a:pt x="223163" y="56388"/>
                  </a:lnTo>
                  <a:lnTo>
                    <a:pt x="221996" y="59436"/>
                  </a:lnTo>
                  <a:lnTo>
                    <a:pt x="216353" y="64897"/>
                  </a:lnTo>
                  <a:lnTo>
                    <a:pt x="212994" y="66167"/>
                  </a:lnTo>
                  <a:close/>
                </a:path>
                <a:path w="537210" h="127000">
                  <a:moveTo>
                    <a:pt x="284198" y="112395"/>
                  </a:moveTo>
                  <a:lnTo>
                    <a:pt x="269652" y="112395"/>
                  </a:lnTo>
                  <a:lnTo>
                    <a:pt x="271143" y="111887"/>
                  </a:lnTo>
                  <a:lnTo>
                    <a:pt x="273831" y="110109"/>
                  </a:lnTo>
                  <a:lnTo>
                    <a:pt x="276088" y="107950"/>
                  </a:lnTo>
                  <a:lnTo>
                    <a:pt x="279259" y="104394"/>
                  </a:lnTo>
                  <a:lnTo>
                    <a:pt x="285385" y="110363"/>
                  </a:lnTo>
                  <a:lnTo>
                    <a:pt x="284198" y="112395"/>
                  </a:lnTo>
                  <a:close/>
                </a:path>
                <a:path w="537210" h="127000">
                  <a:moveTo>
                    <a:pt x="148878" y="123968"/>
                  </a:moveTo>
                  <a:lnTo>
                    <a:pt x="148878" y="116459"/>
                  </a:lnTo>
                  <a:lnTo>
                    <a:pt x="149033" y="116419"/>
                  </a:lnTo>
                  <a:lnTo>
                    <a:pt x="149171" y="116459"/>
                  </a:lnTo>
                  <a:lnTo>
                    <a:pt x="149171" y="123952"/>
                  </a:lnTo>
                  <a:lnTo>
                    <a:pt x="148878" y="123968"/>
                  </a:lnTo>
                  <a:close/>
                </a:path>
                <a:path w="537210" h="127000">
                  <a:moveTo>
                    <a:pt x="113942" y="125984"/>
                  </a:moveTo>
                  <a:lnTo>
                    <a:pt x="112894" y="119126"/>
                  </a:lnTo>
                  <a:lnTo>
                    <a:pt x="148878" y="119126"/>
                  </a:lnTo>
                  <a:lnTo>
                    <a:pt x="148878" y="123968"/>
                  </a:lnTo>
                  <a:lnTo>
                    <a:pt x="113942" y="125984"/>
                  </a:lnTo>
                  <a:close/>
                </a:path>
                <a:path w="537210" h="127000">
                  <a:moveTo>
                    <a:pt x="431251" y="126686"/>
                  </a:moveTo>
                  <a:lnTo>
                    <a:pt x="414268" y="126686"/>
                  </a:lnTo>
                  <a:lnTo>
                    <a:pt x="406758" y="124859"/>
                  </a:lnTo>
                  <a:lnTo>
                    <a:pt x="393537" y="117550"/>
                  </a:lnTo>
                  <a:lnTo>
                    <a:pt x="388377" y="112323"/>
                  </a:lnTo>
                  <a:lnTo>
                    <a:pt x="380961" y="98699"/>
                  </a:lnTo>
                  <a:lnTo>
                    <a:pt x="379107" y="90638"/>
                  </a:lnTo>
                  <a:lnTo>
                    <a:pt x="379184" y="79997"/>
                  </a:lnTo>
                  <a:lnTo>
                    <a:pt x="395378" y="44445"/>
                  </a:lnTo>
                  <a:lnTo>
                    <a:pt x="415935" y="35470"/>
                  </a:lnTo>
                  <a:lnTo>
                    <a:pt x="431090" y="35470"/>
                  </a:lnTo>
                  <a:lnTo>
                    <a:pt x="437768" y="37083"/>
                  </a:lnTo>
                  <a:lnTo>
                    <a:pt x="448973" y="43532"/>
                  </a:lnTo>
                  <a:lnTo>
                    <a:pt x="451024" y="45628"/>
                  </a:lnTo>
                  <a:lnTo>
                    <a:pt x="420476" y="45628"/>
                  </a:lnTo>
                  <a:lnTo>
                    <a:pt x="418460" y="46340"/>
                  </a:lnTo>
                  <a:lnTo>
                    <a:pt x="410789" y="72634"/>
                  </a:lnTo>
                  <a:lnTo>
                    <a:pt x="460770" y="72634"/>
                  </a:lnTo>
                  <a:lnTo>
                    <a:pt x="460703" y="74972"/>
                  </a:lnTo>
                  <a:lnTo>
                    <a:pt x="460568" y="76423"/>
                  </a:lnTo>
                  <a:lnTo>
                    <a:pt x="460461" y="77874"/>
                  </a:lnTo>
                  <a:lnTo>
                    <a:pt x="459910" y="79997"/>
                  </a:lnTo>
                  <a:lnTo>
                    <a:pt x="458916" y="82791"/>
                  </a:lnTo>
                  <a:lnTo>
                    <a:pt x="410789" y="82791"/>
                  </a:lnTo>
                  <a:lnTo>
                    <a:pt x="410869" y="91578"/>
                  </a:lnTo>
                  <a:lnTo>
                    <a:pt x="412670" y="98216"/>
                  </a:lnTo>
                  <a:lnTo>
                    <a:pt x="419737" y="107191"/>
                  </a:lnTo>
                  <a:lnTo>
                    <a:pt x="425031" y="109435"/>
                  </a:lnTo>
                  <a:lnTo>
                    <a:pt x="457491" y="109435"/>
                  </a:lnTo>
                  <a:lnTo>
                    <a:pt x="456376" y="111410"/>
                  </a:lnTo>
                  <a:lnTo>
                    <a:pt x="450989" y="117348"/>
                  </a:lnTo>
                  <a:lnTo>
                    <a:pt x="438628" y="124819"/>
                  </a:lnTo>
                  <a:lnTo>
                    <a:pt x="431251" y="126686"/>
                  </a:lnTo>
                  <a:close/>
                </a:path>
                <a:path w="537210" h="127000">
                  <a:moveTo>
                    <a:pt x="460770" y="72634"/>
                  </a:moveTo>
                  <a:lnTo>
                    <a:pt x="432393" y="72634"/>
                  </a:lnTo>
                  <a:lnTo>
                    <a:pt x="433086" y="65311"/>
                  </a:lnTo>
                  <a:lnTo>
                    <a:pt x="433156" y="60918"/>
                  </a:lnTo>
                  <a:lnTo>
                    <a:pt x="432917" y="56417"/>
                  </a:lnTo>
                  <a:lnTo>
                    <a:pt x="429693" y="47791"/>
                  </a:lnTo>
                  <a:lnTo>
                    <a:pt x="426871" y="45628"/>
                  </a:lnTo>
                  <a:lnTo>
                    <a:pt x="451024" y="45628"/>
                  </a:lnTo>
                  <a:lnTo>
                    <a:pt x="453273" y="47925"/>
                  </a:lnTo>
                  <a:lnTo>
                    <a:pt x="459265" y="59050"/>
                  </a:lnTo>
                  <a:lnTo>
                    <a:pt x="460770" y="65311"/>
                  </a:lnTo>
                  <a:lnTo>
                    <a:pt x="460770" y="72634"/>
                  </a:lnTo>
                  <a:close/>
                </a:path>
                <a:path w="537210" h="127000">
                  <a:moveTo>
                    <a:pt x="457491" y="109435"/>
                  </a:moveTo>
                  <a:lnTo>
                    <a:pt x="437015" y="109435"/>
                  </a:lnTo>
                  <a:lnTo>
                    <a:pt x="440966" y="108669"/>
                  </a:lnTo>
                  <a:lnTo>
                    <a:pt x="446904" y="105605"/>
                  </a:lnTo>
                  <a:lnTo>
                    <a:pt x="450505" y="102421"/>
                  </a:lnTo>
                  <a:lnTo>
                    <a:pt x="454724" y="97584"/>
                  </a:lnTo>
                  <a:lnTo>
                    <a:pt x="460972" y="103268"/>
                  </a:lnTo>
                  <a:lnTo>
                    <a:pt x="457491" y="109435"/>
                  </a:lnTo>
                  <a:close/>
                </a:path>
                <a:path w="537210" h="127000">
                  <a:moveTo>
                    <a:pt x="511761" y="124228"/>
                  </a:moveTo>
                  <a:lnTo>
                    <a:pt x="462142" y="124228"/>
                  </a:lnTo>
                  <a:lnTo>
                    <a:pt x="462142" y="116489"/>
                  </a:lnTo>
                  <a:lnTo>
                    <a:pt x="467100" y="115199"/>
                  </a:lnTo>
                  <a:lnTo>
                    <a:pt x="468443" y="114796"/>
                  </a:lnTo>
                  <a:lnTo>
                    <a:pt x="469330" y="114258"/>
                  </a:lnTo>
                  <a:lnTo>
                    <a:pt x="470190" y="112888"/>
                  </a:lnTo>
                  <a:lnTo>
                    <a:pt x="470312" y="56497"/>
                  </a:lnTo>
                  <a:lnTo>
                    <a:pt x="470217" y="55946"/>
                  </a:lnTo>
                  <a:lnTo>
                    <a:pt x="469491" y="54979"/>
                  </a:lnTo>
                  <a:lnTo>
                    <a:pt x="468631" y="54589"/>
                  </a:lnTo>
                  <a:lnTo>
                    <a:pt x="467261" y="54294"/>
                  </a:lnTo>
                  <a:lnTo>
                    <a:pt x="462142" y="52964"/>
                  </a:lnTo>
                  <a:lnTo>
                    <a:pt x="462142" y="46192"/>
                  </a:lnTo>
                  <a:lnTo>
                    <a:pt x="494872" y="35148"/>
                  </a:lnTo>
                  <a:lnTo>
                    <a:pt x="498862" y="39138"/>
                  </a:lnTo>
                  <a:lnTo>
                    <a:pt x="499636" y="46459"/>
                  </a:lnTo>
                  <a:lnTo>
                    <a:pt x="497962" y="48207"/>
                  </a:lnTo>
                  <a:lnTo>
                    <a:pt x="496874" y="51392"/>
                  </a:lnTo>
                  <a:lnTo>
                    <a:pt x="497411" y="54939"/>
                  </a:lnTo>
                  <a:lnTo>
                    <a:pt x="536671" y="54939"/>
                  </a:lnTo>
                  <a:lnTo>
                    <a:pt x="536630" y="55946"/>
                  </a:lnTo>
                  <a:lnTo>
                    <a:pt x="536451" y="56417"/>
                  </a:lnTo>
                  <a:lnTo>
                    <a:pt x="505540" y="56417"/>
                  </a:lnTo>
                  <a:lnTo>
                    <a:pt x="505123" y="56739"/>
                  </a:lnTo>
                  <a:lnTo>
                    <a:pt x="504586" y="57438"/>
                  </a:lnTo>
                  <a:lnTo>
                    <a:pt x="503618" y="58298"/>
                  </a:lnTo>
                  <a:lnTo>
                    <a:pt x="502839" y="59292"/>
                  </a:lnTo>
                  <a:lnTo>
                    <a:pt x="501684" y="61549"/>
                  </a:lnTo>
                  <a:lnTo>
                    <a:pt x="501160" y="62745"/>
                  </a:lnTo>
                  <a:lnTo>
                    <a:pt x="500676" y="64008"/>
                  </a:lnTo>
                  <a:lnTo>
                    <a:pt x="500676" y="112082"/>
                  </a:lnTo>
                  <a:lnTo>
                    <a:pt x="501778" y="113734"/>
                  </a:lnTo>
                  <a:lnTo>
                    <a:pt x="511761" y="116569"/>
                  </a:lnTo>
                  <a:lnTo>
                    <a:pt x="511761" y="124228"/>
                  </a:lnTo>
                  <a:close/>
                </a:path>
                <a:path w="537210" h="127000">
                  <a:moveTo>
                    <a:pt x="536671" y="54939"/>
                  </a:moveTo>
                  <a:lnTo>
                    <a:pt x="497411" y="54939"/>
                  </a:lnTo>
                  <a:lnTo>
                    <a:pt x="500515" y="54778"/>
                  </a:lnTo>
                  <a:lnTo>
                    <a:pt x="499636" y="46459"/>
                  </a:lnTo>
                  <a:lnTo>
                    <a:pt x="503390" y="42537"/>
                  </a:lnTo>
                  <a:lnTo>
                    <a:pt x="506453" y="40173"/>
                  </a:lnTo>
                  <a:lnTo>
                    <a:pt x="513306" y="36411"/>
                  </a:lnTo>
                  <a:lnTo>
                    <a:pt x="516813" y="35470"/>
                  </a:lnTo>
                  <a:lnTo>
                    <a:pt x="525519" y="35470"/>
                  </a:lnTo>
                  <a:lnTo>
                    <a:pt x="529509" y="36975"/>
                  </a:lnTo>
                  <a:lnTo>
                    <a:pt x="532358" y="39985"/>
                  </a:lnTo>
                  <a:lnTo>
                    <a:pt x="535233" y="42967"/>
                  </a:lnTo>
                  <a:lnTo>
                    <a:pt x="536587" y="46459"/>
                  </a:lnTo>
                  <a:lnTo>
                    <a:pt x="536671" y="54939"/>
                  </a:lnTo>
                  <a:close/>
                </a:path>
                <a:path w="537210" h="127000">
                  <a:moveTo>
                    <a:pt x="497411" y="54939"/>
                  </a:moveTo>
                  <a:lnTo>
                    <a:pt x="496874" y="51392"/>
                  </a:lnTo>
                  <a:lnTo>
                    <a:pt x="497962" y="48207"/>
                  </a:lnTo>
                  <a:lnTo>
                    <a:pt x="499636" y="46459"/>
                  </a:lnTo>
                  <a:lnTo>
                    <a:pt x="500515" y="54778"/>
                  </a:lnTo>
                  <a:lnTo>
                    <a:pt x="497411" y="54939"/>
                  </a:lnTo>
                  <a:close/>
                </a:path>
                <a:path w="537210" h="127000">
                  <a:moveTo>
                    <a:pt x="526258" y="66265"/>
                  </a:moveTo>
                  <a:lnTo>
                    <a:pt x="516611" y="66265"/>
                  </a:lnTo>
                  <a:lnTo>
                    <a:pt x="511680" y="63565"/>
                  </a:lnTo>
                  <a:lnTo>
                    <a:pt x="507569" y="58163"/>
                  </a:lnTo>
                  <a:lnTo>
                    <a:pt x="507206" y="57801"/>
                  </a:lnTo>
                  <a:lnTo>
                    <a:pt x="506588" y="56941"/>
                  </a:lnTo>
                  <a:lnTo>
                    <a:pt x="506131" y="56497"/>
                  </a:lnTo>
                  <a:lnTo>
                    <a:pt x="505835" y="56470"/>
                  </a:lnTo>
                  <a:lnTo>
                    <a:pt x="505540" y="56417"/>
                  </a:lnTo>
                  <a:lnTo>
                    <a:pt x="536451" y="56417"/>
                  </a:lnTo>
                  <a:lnTo>
                    <a:pt x="535260" y="59547"/>
                  </a:lnTo>
                  <a:lnTo>
                    <a:pt x="529617" y="64922"/>
                  </a:lnTo>
                  <a:lnTo>
                    <a:pt x="526258" y="6626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25717" y="1658439"/>
              <a:ext cx="527759" cy="15002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97778" y="1671942"/>
              <a:ext cx="592153" cy="11185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29597" y="1597910"/>
              <a:ext cx="2077324" cy="251117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1103526" y="2354346"/>
            <a:ext cx="5967730" cy="6228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u="heavy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CORE</a:t>
            </a:r>
            <a:r>
              <a:rPr sz="1300" u="heavy" spc="-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TEAM</a:t>
            </a:r>
            <a:r>
              <a:rPr sz="1300" u="heavy" spc="-2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300" u="heavy" spc="-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2021-2022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300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Oﬀice</a:t>
            </a:r>
            <a:r>
              <a:rPr sz="1300" i="1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i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bearers</a:t>
            </a:r>
            <a:endParaRPr sz="1300">
              <a:latin typeface="Times New Roman"/>
              <a:cs typeface="Times New Roman"/>
            </a:endParaRPr>
          </a:p>
          <a:p>
            <a:pPr marL="12700" marR="3902075">
              <a:lnSpc>
                <a:spcPct val="131400"/>
              </a:lnSpc>
              <a:spcBef>
                <a:spcPts val="1530"/>
              </a:spcBef>
            </a:pPr>
            <a:r>
              <a:rPr sz="1200" spc="15" dirty="0">
                <a:latin typeface="Cambria"/>
                <a:cs typeface="Cambria"/>
              </a:rPr>
              <a:t>President: </a:t>
            </a:r>
            <a:r>
              <a:rPr sz="1200" spc="20" dirty="0">
                <a:latin typeface="Cambria"/>
                <a:cs typeface="Cambria"/>
              </a:rPr>
              <a:t>D. </a:t>
            </a:r>
            <a:r>
              <a:rPr sz="1200" dirty="0">
                <a:latin typeface="Cambria"/>
                <a:cs typeface="Cambria"/>
              </a:rPr>
              <a:t>Vaishnavi </a:t>
            </a:r>
            <a:r>
              <a:rPr sz="1200" spc="20" dirty="0">
                <a:latin typeface="Cambria"/>
                <a:cs typeface="Cambria"/>
              </a:rPr>
              <a:t>Sudha 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Vice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President: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Soumya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Varma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Secretary: </a:t>
            </a:r>
            <a:r>
              <a:rPr sz="1200" spc="20" dirty="0">
                <a:latin typeface="Cambria"/>
                <a:cs typeface="Cambria"/>
              </a:rPr>
              <a:t>Ritika </a:t>
            </a:r>
            <a:r>
              <a:rPr sz="1200" spc="25" dirty="0">
                <a:latin typeface="Cambria"/>
                <a:cs typeface="Cambria"/>
              </a:rPr>
              <a:t>Chauhan </a:t>
            </a:r>
            <a:r>
              <a:rPr sz="1200" spc="30" dirty="0">
                <a:latin typeface="Cambria"/>
                <a:cs typeface="Cambria"/>
              </a:rPr>
              <a:t> Joint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Secretary: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Mohini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Arora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dirty="0">
                <a:latin typeface="Cambria"/>
                <a:cs typeface="Cambria"/>
              </a:rPr>
              <a:t>Media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Head(Social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Media):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Diya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Sharma</a:t>
            </a:r>
            <a:endParaRPr sz="1200">
              <a:latin typeface="Cambria"/>
              <a:cs typeface="Cambria"/>
            </a:endParaRPr>
          </a:p>
          <a:p>
            <a:pPr marL="12700" marR="2601595">
              <a:lnSpc>
                <a:spcPct val="131400"/>
              </a:lnSpc>
            </a:pPr>
            <a:r>
              <a:rPr sz="1200" dirty="0">
                <a:latin typeface="Cambria"/>
                <a:cs typeface="Cambria"/>
              </a:rPr>
              <a:t>Media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Head(Graphic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Designing):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Kaumudi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Kumari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2nd-year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representative: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Kuki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Kumari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-25" dirty="0">
                <a:latin typeface="Cambria"/>
                <a:cs typeface="Cambria"/>
              </a:rPr>
              <a:t>1st-year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representative: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Ojasvi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Gupta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500">
              <a:latin typeface="Cambria"/>
              <a:cs typeface="Cambria"/>
            </a:endParaRPr>
          </a:p>
          <a:p>
            <a:pPr marL="12700" marR="3555365">
              <a:lnSpc>
                <a:spcPct val="131400"/>
              </a:lnSpc>
            </a:pPr>
            <a:r>
              <a:rPr sz="1300" u="heavy" spc="1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Convenor</a:t>
            </a:r>
            <a:r>
              <a:rPr sz="1300" spc="15" dirty="0">
                <a:latin typeface="Cambria"/>
                <a:cs typeface="Cambria"/>
              </a:rPr>
              <a:t>: </a:t>
            </a:r>
            <a:r>
              <a:rPr sz="1300" dirty="0">
                <a:latin typeface="Cambria"/>
                <a:cs typeface="Cambria"/>
              </a:rPr>
              <a:t>Dr. </a:t>
            </a:r>
            <a:r>
              <a:rPr sz="1300" spc="15" dirty="0">
                <a:latin typeface="Cambria"/>
                <a:cs typeface="Cambria"/>
              </a:rPr>
              <a:t>Anavisha Banerjee </a:t>
            </a:r>
            <a:r>
              <a:rPr sz="1300" spc="-275" dirty="0">
                <a:latin typeface="Cambria"/>
                <a:cs typeface="Cambria"/>
              </a:rPr>
              <a:t> </a:t>
            </a:r>
            <a:r>
              <a:rPr sz="1300" u="heavy" spc="1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Co-Convenors</a:t>
            </a:r>
            <a:r>
              <a:rPr sz="1300" spc="15" dirty="0">
                <a:latin typeface="Cambria"/>
                <a:cs typeface="Cambria"/>
              </a:rPr>
              <a:t>: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Dr.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spc="15" dirty="0">
                <a:latin typeface="Cambria"/>
                <a:cs typeface="Cambria"/>
              </a:rPr>
              <a:t>Anshu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Yadav</a:t>
            </a:r>
            <a:endParaRPr sz="1300">
              <a:latin typeface="Cambria"/>
              <a:cs typeface="Cambria"/>
            </a:endParaRPr>
          </a:p>
          <a:p>
            <a:pPr marL="1127760" marR="3522345">
              <a:lnSpc>
                <a:spcPct val="131400"/>
              </a:lnSpc>
            </a:pPr>
            <a:r>
              <a:rPr sz="1300" dirty="0">
                <a:latin typeface="Cambria"/>
                <a:cs typeface="Cambria"/>
              </a:rPr>
              <a:t>Dr. </a:t>
            </a:r>
            <a:r>
              <a:rPr sz="1300" spc="20" dirty="0">
                <a:latin typeface="Cambria"/>
                <a:cs typeface="Cambria"/>
              </a:rPr>
              <a:t>Savita </a:t>
            </a:r>
            <a:r>
              <a:rPr sz="1300" spc="30" dirty="0">
                <a:latin typeface="Cambria"/>
                <a:cs typeface="Cambria"/>
              </a:rPr>
              <a:t>Jemini 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Dr.</a:t>
            </a:r>
            <a:r>
              <a:rPr sz="1300" spc="-40" dirty="0">
                <a:latin typeface="Cambria"/>
                <a:cs typeface="Cambria"/>
              </a:rPr>
              <a:t> </a:t>
            </a:r>
            <a:r>
              <a:rPr sz="1300" spc="20" dirty="0">
                <a:latin typeface="Cambria"/>
                <a:cs typeface="Cambria"/>
              </a:rPr>
              <a:t>Rekha</a:t>
            </a:r>
            <a:r>
              <a:rPr sz="1300" spc="-35" dirty="0">
                <a:latin typeface="Cambria"/>
                <a:cs typeface="Cambria"/>
              </a:rPr>
              <a:t> </a:t>
            </a:r>
            <a:r>
              <a:rPr sz="1300" spc="30" dirty="0">
                <a:latin typeface="Cambria"/>
                <a:cs typeface="Cambria"/>
              </a:rPr>
              <a:t>Sharma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Cambria"/>
              <a:cs typeface="Cambria"/>
            </a:endParaRPr>
          </a:p>
          <a:p>
            <a:pPr marL="12700" marR="5080">
              <a:lnSpc>
                <a:spcPct val="131400"/>
              </a:lnSpc>
            </a:pPr>
            <a:r>
              <a:rPr sz="1200" spc="25" dirty="0">
                <a:latin typeface="Cambria"/>
                <a:cs typeface="Cambria"/>
              </a:rPr>
              <a:t>Through the </a:t>
            </a:r>
            <a:r>
              <a:rPr sz="1200" spc="20" dirty="0">
                <a:latin typeface="Cambria"/>
                <a:cs typeface="Cambria"/>
              </a:rPr>
              <a:t>collective </a:t>
            </a:r>
            <a:r>
              <a:rPr sz="1200" spc="45" dirty="0">
                <a:latin typeface="Cambria"/>
                <a:cs typeface="Cambria"/>
              </a:rPr>
              <a:t>e£orts </a:t>
            </a:r>
            <a:r>
              <a:rPr sz="1200" spc="30" dirty="0">
                <a:latin typeface="Cambria"/>
                <a:cs typeface="Cambria"/>
              </a:rPr>
              <a:t>of </a:t>
            </a:r>
            <a:r>
              <a:rPr sz="1200" spc="20" dirty="0">
                <a:latin typeface="Cambria"/>
                <a:cs typeface="Cambria"/>
              </a:rPr>
              <a:t>our </a:t>
            </a:r>
            <a:r>
              <a:rPr sz="1200" spc="65" dirty="0">
                <a:latin typeface="Cambria"/>
                <a:cs typeface="Cambria"/>
              </a:rPr>
              <a:t>o£ice </a:t>
            </a:r>
            <a:r>
              <a:rPr sz="1200" spc="20" dirty="0">
                <a:latin typeface="Cambria"/>
                <a:cs typeface="Cambria"/>
              </a:rPr>
              <a:t>bearers </a:t>
            </a:r>
            <a:r>
              <a:rPr sz="1200" spc="25" dirty="0">
                <a:latin typeface="Cambria"/>
                <a:cs typeface="Cambria"/>
              </a:rPr>
              <a:t>and </a:t>
            </a:r>
            <a:r>
              <a:rPr sz="1200" spc="35" dirty="0">
                <a:latin typeface="Cambria"/>
                <a:cs typeface="Cambria"/>
              </a:rPr>
              <a:t>members, </a:t>
            </a:r>
            <a:r>
              <a:rPr sz="1200" spc="-5" dirty="0">
                <a:latin typeface="Cambria"/>
                <a:cs typeface="Cambria"/>
              </a:rPr>
              <a:t>we </a:t>
            </a:r>
            <a:r>
              <a:rPr sz="1200" spc="20" dirty="0">
                <a:latin typeface="Cambria"/>
                <a:cs typeface="Cambria"/>
              </a:rPr>
              <a:t>navigated </a:t>
            </a:r>
            <a:r>
              <a:rPr sz="1200" spc="25" dirty="0">
                <a:latin typeface="Cambria"/>
                <a:cs typeface="Cambria"/>
              </a:rPr>
              <a:t> uncharted territories, </a:t>
            </a:r>
            <a:r>
              <a:rPr sz="1200" spc="20" dirty="0">
                <a:latin typeface="Cambria"/>
                <a:cs typeface="Cambria"/>
              </a:rPr>
              <a:t>overcoming obstacles </a:t>
            </a:r>
            <a:r>
              <a:rPr sz="1200" spc="15" dirty="0">
                <a:latin typeface="Cambria"/>
                <a:cs typeface="Cambria"/>
              </a:rPr>
              <a:t>with </a:t>
            </a:r>
            <a:r>
              <a:rPr sz="1200" spc="20" dirty="0">
                <a:latin typeface="Cambria"/>
                <a:cs typeface="Cambria"/>
              </a:rPr>
              <a:t>creativity </a:t>
            </a:r>
            <a:r>
              <a:rPr sz="1200" spc="25" dirty="0">
                <a:latin typeface="Cambria"/>
                <a:cs typeface="Cambria"/>
              </a:rPr>
              <a:t>and determination. </a:t>
            </a:r>
            <a:r>
              <a:rPr sz="1200" spc="-50" dirty="0">
                <a:latin typeface="Cambria"/>
                <a:cs typeface="Cambria"/>
              </a:rPr>
              <a:t>We </a:t>
            </a:r>
            <a:r>
              <a:rPr sz="1200" spc="-4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express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our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deepest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gratitude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all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those</a:t>
            </a:r>
            <a:r>
              <a:rPr sz="1200" spc="5" dirty="0">
                <a:latin typeface="Cambria"/>
                <a:cs typeface="Cambria"/>
              </a:rPr>
              <a:t> who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have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contributed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our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journey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this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year,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-5" dirty="0">
                <a:latin typeface="Cambria"/>
                <a:cs typeface="Cambria"/>
              </a:rPr>
              <a:t> we </a:t>
            </a:r>
            <a:r>
              <a:rPr sz="1200" spc="15" dirty="0">
                <a:latin typeface="Cambria"/>
                <a:cs typeface="Cambria"/>
              </a:rPr>
              <a:t>eagerly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anticipate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opportunities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and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20" dirty="0">
                <a:latin typeface="Cambria"/>
                <a:cs typeface="Cambria"/>
              </a:rPr>
              <a:t>growth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25" dirty="0">
                <a:latin typeface="Cambria"/>
                <a:cs typeface="Cambria"/>
              </a:rPr>
              <a:t>that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lie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ahead.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spc="15" dirty="0">
                <a:latin typeface="Cambria"/>
                <a:cs typeface="Cambria"/>
              </a:rPr>
              <a:t>Regards</a:t>
            </a:r>
            <a:endParaRPr sz="1200">
              <a:latin typeface="Cambria"/>
              <a:cs typeface="Cambria"/>
            </a:endParaRPr>
          </a:p>
          <a:p>
            <a:pPr marL="12700" marR="3606800">
              <a:lnSpc>
                <a:spcPct val="131400"/>
              </a:lnSpc>
            </a:pPr>
            <a:r>
              <a:rPr sz="1200" spc="25" dirty="0">
                <a:latin typeface="Cambria"/>
                <a:cs typeface="Cambria"/>
              </a:rPr>
              <a:t>Chintan </a:t>
            </a:r>
            <a:r>
              <a:rPr sz="1200" dirty="0">
                <a:latin typeface="Cambria"/>
                <a:cs typeface="Cambria"/>
              </a:rPr>
              <a:t>- </a:t>
            </a:r>
            <a:r>
              <a:rPr sz="1200" spc="30" dirty="0">
                <a:latin typeface="Cambria"/>
                <a:cs typeface="Cambria"/>
              </a:rPr>
              <a:t>The </a:t>
            </a:r>
            <a:r>
              <a:rPr sz="1200" spc="15" dirty="0">
                <a:latin typeface="Cambria"/>
                <a:cs typeface="Cambria"/>
              </a:rPr>
              <a:t>Debating </a:t>
            </a:r>
            <a:r>
              <a:rPr sz="1200" spc="25" dirty="0">
                <a:latin typeface="Cambria"/>
                <a:cs typeface="Cambria"/>
              </a:rPr>
              <a:t>Society 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10" dirty="0">
                <a:latin typeface="Cambria"/>
                <a:cs typeface="Cambria"/>
              </a:rPr>
              <a:t>Bharati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College,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University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30" dirty="0">
                <a:latin typeface="Cambria"/>
                <a:cs typeface="Cambria"/>
              </a:rPr>
              <a:t>of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Delhi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71600" y="10858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71600" y="1314449"/>
            <a:ext cx="5232400" cy="0"/>
          </a:xfrm>
          <a:custGeom>
            <a:avLst/>
            <a:gdLst/>
            <a:ahLst/>
            <a:cxnLst/>
            <a:rect l="l" t="t" r="r" b="b"/>
            <a:pathLst>
              <a:path w="5232400">
                <a:moveTo>
                  <a:pt x="0" y="0"/>
                </a:moveTo>
                <a:lnTo>
                  <a:pt x="5232399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CHINTAN - THE DEBATING SOCIETY OF BHARATI COLLEGE</dc:title>
  <cp:lastModifiedBy>Sujata Sharda</cp:lastModifiedBy>
  <cp:revision>1</cp:revision>
  <dcterms:created xsi:type="dcterms:W3CDTF">2024-02-14T10:00:28Z</dcterms:created>
  <dcterms:modified xsi:type="dcterms:W3CDTF">2024-02-15T09:07:54Z</dcterms:modified>
</cp:coreProperties>
</file>