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569200" cy="10693400"/>
  <p:notesSz cx="75692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8200" y="3990214"/>
            <a:ext cx="3521517" cy="28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736"/>
            <a:ext cx="681228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instagram.com/p/CcqXbmBB-UU/?igsh=cGF4bzF1b3Fxa3lw" TargetMode="External"/><Relationship Id="rId3" Type="http://schemas.openxmlformats.org/officeDocument/2006/relationships/hyperlink" Target="https://www.instagram.com/p/CcqT9i0BHqy/?igsh=MTZqbWY5N3d3MHl6dg%3D%3D" TargetMode="External"/><Relationship Id="rId4" Type="http://schemas.openxmlformats.org/officeDocument/2006/relationships/hyperlink" Target="https://www.instagram.com/reel/CakDT4zBGIz/?igsh=am11NTd0dHljbTZq" TargetMode="External"/><Relationship Id="rId5" Type="http://schemas.openxmlformats.org/officeDocument/2006/relationships/hyperlink" Target="https://www.instagram.com/p/CdTc7VHhTy1/?igsh=bDM1N3ZrNjVsd3h3" TargetMode="External"/><Relationship Id="rId6" Type="http://schemas.openxmlformats.org/officeDocument/2006/relationships/hyperlink" Target="https://www.instagram.com/p/CeyTx6WBtoy/?igsh=MWRrbXhvdTVrMXZmOA%3D%3D" TargetMode="External"/><Relationship Id="rId7" Type="http://schemas.openxmlformats.org/officeDocument/2006/relationships/hyperlink" Target="https://www.instagram.com/p/CdftW7rD9If/?igsh=dzYzcTh1b3p2OTJx" TargetMode="External"/><Relationship Id="rId8" Type="http://schemas.openxmlformats.org/officeDocument/2006/relationships/hyperlink" Target="https://www.instagram.com/p/CfraEEGB3f4/?igsh=MXVkaTBtdmRteTQybQ%3D%3D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97355"/>
            <a:ext cx="5455285" cy="638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MANTHAN-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NUKKAD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NATAK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SOCIETY,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BHARATI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COLLEGE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ANNUAL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REPORT 2021-22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038977"/>
            <a:ext cx="5728970" cy="318008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200">
                <a:latin typeface="Arial MT"/>
                <a:cs typeface="Arial MT"/>
              </a:rPr>
              <a:t>“It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only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takes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voice,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right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pitch,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start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avalanche.”</a:t>
            </a:r>
            <a:endParaRPr sz="1200">
              <a:latin typeface="Arial MT"/>
              <a:cs typeface="Arial MT"/>
            </a:endParaRPr>
          </a:p>
          <a:p>
            <a:pPr algn="ctr" marL="614045">
              <a:lnSpc>
                <a:spcPct val="100000"/>
              </a:lnSpc>
              <a:spcBef>
                <a:spcPts val="630"/>
              </a:spcBef>
            </a:pPr>
            <a:r>
              <a:rPr dirty="0" sz="1200">
                <a:latin typeface="Arial MT"/>
                <a:cs typeface="Arial MT"/>
              </a:rPr>
              <a:t>-Dianna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Hardy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2700" marR="219075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MANTHAN,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Nukkad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Natak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Society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Bharati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College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believes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raising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your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voice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 the betterment of </a:t>
            </a:r>
            <a:r>
              <a:rPr dirty="0" sz="1200" spc="-15">
                <a:latin typeface="Arial MT"/>
                <a:cs typeface="Arial MT"/>
              </a:rPr>
              <a:t>society,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fearlessly and </a:t>
            </a:r>
            <a:r>
              <a:rPr dirty="0" sz="1200" spc="-10">
                <a:latin typeface="Arial MT"/>
                <a:cs typeface="Arial MT"/>
              </a:rPr>
              <a:t>confidently.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The last one year has been a strange and </a:t>
            </a:r>
            <a:r>
              <a:rPr dirty="0" sz="1200" spc="-5">
                <a:latin typeface="Arial MT"/>
                <a:cs typeface="Arial MT"/>
              </a:rPr>
              <a:t>difficult </a:t>
            </a:r>
            <a:r>
              <a:rPr dirty="0" sz="1200" spc="-15">
                <a:latin typeface="Arial MT"/>
                <a:cs typeface="Arial MT"/>
              </a:rPr>
              <a:t>journey, </a:t>
            </a:r>
            <a:r>
              <a:rPr dirty="0" sz="1200">
                <a:latin typeface="Arial MT"/>
                <a:cs typeface="Arial MT"/>
              </a:rPr>
              <a:t>due to the worldwide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pandemic.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MANTHAN’s </a:t>
            </a:r>
            <a:r>
              <a:rPr dirty="0" sz="1200">
                <a:latin typeface="Arial MT"/>
                <a:cs typeface="Arial MT"/>
              </a:rPr>
              <a:t>working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greatly</a:t>
            </a:r>
            <a:r>
              <a:rPr dirty="0" sz="1200" spc="-5">
                <a:latin typeface="Arial MT"/>
                <a:cs typeface="Arial MT"/>
              </a:rPr>
              <a:t> affected </a:t>
            </a:r>
            <a:r>
              <a:rPr dirty="0" sz="1200">
                <a:latin typeface="Arial MT"/>
                <a:cs typeface="Arial MT"/>
              </a:rPr>
              <a:t>when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streets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performed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 became a fearsome place where very few dared to tread. </a:t>
            </a:r>
            <a:r>
              <a:rPr dirty="0" sz="1200" spc="-15">
                <a:latin typeface="Arial MT"/>
                <a:cs typeface="Arial MT"/>
              </a:rPr>
              <a:t>We </a:t>
            </a:r>
            <a:r>
              <a:rPr dirty="0" sz="1200">
                <a:latin typeface="Arial MT"/>
                <a:cs typeface="Arial MT"/>
              </a:rPr>
              <a:t>were forced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conduct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some of our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work in the online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mode.</a:t>
            </a:r>
            <a:endParaRPr sz="1200">
              <a:latin typeface="Arial MT"/>
              <a:cs typeface="Arial MT"/>
            </a:endParaRPr>
          </a:p>
          <a:p>
            <a:pPr marL="12700" marR="21082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As we look down the road of an exciting new </a:t>
            </a:r>
            <a:r>
              <a:rPr dirty="0" sz="1200" spc="-15">
                <a:latin typeface="Arial MT"/>
                <a:cs typeface="Arial MT"/>
              </a:rPr>
              <a:t>year, </a:t>
            </a:r>
            <a:r>
              <a:rPr dirty="0" sz="1200">
                <a:latin typeface="Arial MT"/>
                <a:cs typeface="Arial MT"/>
              </a:rPr>
              <a:t>we enthusiastically await the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opportunity to conduct more and more events in the </a:t>
            </a:r>
            <a:r>
              <a:rPr dirty="0" sz="1200" spc="-5">
                <a:latin typeface="Arial MT"/>
                <a:cs typeface="Arial MT"/>
              </a:rPr>
              <a:t>offline </a:t>
            </a:r>
            <a:r>
              <a:rPr dirty="0" sz="1200">
                <a:latin typeface="Arial MT"/>
                <a:cs typeface="Arial MT"/>
              </a:rPr>
              <a:t>mode and get back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performing.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This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report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testament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strong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will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hardwork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team.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5761694"/>
            <a:ext cx="5515610" cy="326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 MT"/>
                <a:cs typeface="Arial MT"/>
              </a:rPr>
              <a:t>1.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15">
                <a:latin typeface="Arial MT"/>
                <a:cs typeface="Arial MT"/>
              </a:rPr>
              <a:t>HISTORY </a:t>
            </a:r>
            <a:r>
              <a:rPr dirty="0" sz="1600" spc="-5">
                <a:latin typeface="Arial MT"/>
                <a:cs typeface="Arial MT"/>
              </a:rPr>
              <a:t>AND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TECHNIQUES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WEBINAR</a:t>
            </a:r>
            <a:endParaRPr sz="1600">
              <a:latin typeface="Arial MT"/>
              <a:cs typeface="Arial MT"/>
            </a:endParaRPr>
          </a:p>
          <a:p>
            <a:pPr marL="241300" marR="90805">
              <a:lnSpc>
                <a:spcPct val="143700"/>
              </a:lnSpc>
              <a:spcBef>
                <a:spcPts val="835"/>
              </a:spcBef>
            </a:pP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March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2022,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shortly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after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COVID-19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period,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MANTHAN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orchestrated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workshop centered on the 'History and </a:t>
            </a:r>
            <a:r>
              <a:rPr dirty="0" sz="1200" spc="-15">
                <a:latin typeface="Arial MT"/>
                <a:cs typeface="Arial MT"/>
              </a:rPr>
              <a:t>Techniques </a:t>
            </a:r>
            <a:r>
              <a:rPr dirty="0" sz="1200">
                <a:latin typeface="Arial MT"/>
                <a:cs typeface="Arial MT"/>
              </a:rPr>
              <a:t>of Street Plays,' featuring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Dr. </a:t>
            </a:r>
            <a:r>
              <a:rPr dirty="0" sz="1200">
                <a:latin typeface="Arial MT"/>
                <a:cs typeface="Arial MT"/>
              </a:rPr>
              <a:t>Anita, an esteemed associate professor from Rajdhani College. The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session garnered an enthusiastic response, with attendees actively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participating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 dynamic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substantive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discussions.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241300" marR="508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Despite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challenges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endured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during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pandemic,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workshop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revitalizing platform for students to delve into the intricate history and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nuanced methodologies of street plays. </a:t>
            </a:r>
            <a:r>
              <a:rPr dirty="0" sz="1200" spc="-25">
                <a:latin typeface="Arial MT"/>
                <a:cs typeface="Arial MT"/>
              </a:rPr>
              <a:t>Dr. </a:t>
            </a:r>
            <a:r>
              <a:rPr dirty="0" sz="1200">
                <a:latin typeface="Arial MT"/>
                <a:cs typeface="Arial MT"/>
              </a:rPr>
              <a:t>Anita's expertise proved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instrumental in imparting invaluable insights, fostering a heightened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understanding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appreciation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this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traditional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artistic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expression.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8900" y="2852397"/>
            <a:ext cx="5142230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MANTHAN's initiative not only rekindled interest in street plays but also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epitomized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resilience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collaborative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spirit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ingrained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college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community. </a:t>
            </a:r>
            <a:r>
              <a:rPr dirty="0" sz="1200">
                <a:latin typeface="Arial MT"/>
                <a:cs typeface="Arial MT"/>
              </a:rPr>
              <a:t>This event marked a positive stride toward post-pandemic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recovery </a:t>
            </a:r>
            <a:r>
              <a:rPr dirty="0" sz="1200" spc="-5">
                <a:latin typeface="Arial MT"/>
                <a:cs typeface="Arial MT"/>
              </a:rPr>
              <a:t>efforts, </a:t>
            </a:r>
            <a:r>
              <a:rPr dirty="0" sz="1200">
                <a:latin typeface="Arial MT"/>
                <a:cs typeface="Arial MT"/>
              </a:rPr>
              <a:t>exemplifying the collective commitment to intellectual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enrichment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cultural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engagement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within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academic sphere.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6571319"/>
            <a:ext cx="5531485" cy="240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 MT"/>
                <a:cs typeface="Arial MT"/>
              </a:rPr>
              <a:t>2.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35">
                <a:latin typeface="Arial MT"/>
                <a:cs typeface="Arial MT"/>
              </a:rPr>
              <a:t>SAVE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SOIL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CAMPAIGN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In April 2022, following the resumption of academic activities post the COVID-19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hiatus,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MANTHAN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demonstrated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notable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enthusiasm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their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involvement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#SaveSoil campaign. Their poignant performance underscored the critical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significance of soil preservation, employing hashtags such as #SaveSoil. This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proactive engagement reflects a collective commitment to environmental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stewardship, exemplifying Bharati College's dedication to raising awareness and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advocating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 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safeguarding of natural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resources.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47850" y="933450"/>
            <a:ext cx="4210050" cy="1638300"/>
            <a:chOff x="1847850" y="933450"/>
            <a:chExt cx="4210050" cy="1638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850" y="1276350"/>
              <a:ext cx="2133600" cy="129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9550" y="933450"/>
              <a:ext cx="2038350" cy="16383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856407" y="4550791"/>
            <a:ext cx="4286250" cy="1171575"/>
            <a:chOff x="1856407" y="4550791"/>
            <a:chExt cx="4286250" cy="11715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6407" y="4579366"/>
              <a:ext cx="2038349" cy="1143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2857" y="4550791"/>
              <a:ext cx="220980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2376147"/>
            <a:ext cx="5478145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Through their participation, the society not only highlighted the urgency of soil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conservation but also spurred discussions and inspired action within the college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community. </a:t>
            </a:r>
            <a:r>
              <a:rPr dirty="0" sz="1200">
                <a:latin typeface="Arial MT"/>
                <a:cs typeface="Arial MT"/>
              </a:rPr>
              <a:t>Such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initiatives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commendable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endeavors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toward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fostering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culture of sustainability and responsible environmental practices among students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faculty alike.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6142694"/>
            <a:ext cx="5650230" cy="240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 MT"/>
                <a:cs typeface="Arial MT"/>
              </a:rPr>
              <a:t>3.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AUDITIONS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2022,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immediately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after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colleges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reopened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post-COVID-19,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MANTHAN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held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auditions near the Auditorium Building on May 10th, 2022. The auditions aimed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provide opportunities for aspiring scriptwriters and actors to demonstrate their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talents. Actors were tasked with preparing a 2-minute performance, selecting from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various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themes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such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monologues,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social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causes,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characters,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Bollywood.</a:t>
            </a:r>
            <a:endParaRPr sz="1200">
              <a:latin typeface="Arial MT"/>
              <a:cs typeface="Arial MT"/>
            </a:endParaRPr>
          </a:p>
          <a:p>
            <a:pPr marL="12700" marR="52070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Individual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auditions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ensured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fairness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selection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process,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allowing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each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participant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 showcase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their skills </a:t>
            </a:r>
            <a:r>
              <a:rPr dirty="0" sz="1200" spc="-10">
                <a:latin typeface="Arial MT"/>
                <a:cs typeface="Arial MT"/>
              </a:rPr>
              <a:t>effectively.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162" y="933450"/>
            <a:ext cx="2190749" cy="11620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3037" y="933450"/>
            <a:ext cx="2209800" cy="11620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2133" y="4112641"/>
            <a:ext cx="2266950" cy="1181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1866" y="4074541"/>
            <a:ext cx="22860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2604747"/>
            <a:ext cx="549529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Scriptwriters were encouraged to present their past works or engage in an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extempore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session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exhibit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their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creativity.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These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auditions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only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served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platform for talent exploration but also underscored MANTHAN's commitment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fostering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artistic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expression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cultural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engagement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within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Bharati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College.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487391"/>
            <a:ext cx="5556885" cy="187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 MT"/>
                <a:cs typeface="Arial MT"/>
              </a:rPr>
              <a:t>4. </a:t>
            </a:r>
            <a:r>
              <a:rPr dirty="0" sz="1600" spc="-30">
                <a:latin typeface="Arial MT"/>
                <a:cs typeface="Arial MT"/>
              </a:rPr>
              <a:t>ORIENTATION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In May 2022, amidst the post-COVID-19 reopening, MANTHAN extended a warm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welcome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its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newest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members.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team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facilitated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online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meeting,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aiming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acquaint the newcomers with the society's rules, regulations, and overarching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objectives. This session served as an opportunity for the existing members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introduce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themselves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foster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sense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camaraderie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among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cohort.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8458350"/>
            <a:ext cx="559117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The meeting emphasized the importance of unity and collaboration within the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society, </a:t>
            </a:r>
            <a:r>
              <a:rPr dirty="0" sz="1200">
                <a:latin typeface="Arial MT"/>
                <a:cs typeface="Arial MT"/>
              </a:rPr>
              <a:t>setting the stage for a productive and fulfilling journey ahead. As the first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batch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members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post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pandemic,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there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palpable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sense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optimism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excitement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about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potential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creativity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innovation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within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group.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4675" y="933450"/>
            <a:ext cx="1390650" cy="13906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5075" y="6720377"/>
            <a:ext cx="260985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075129"/>
            <a:ext cx="534543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With the collective enthusiasm of both existing and new members, MANTHAN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looked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forward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embarking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journey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filled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artistic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exploration,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cultural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enrichment, and meaningful contributions to the vibrant community of Bharati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College.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957772"/>
            <a:ext cx="5743575" cy="1952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 MT"/>
                <a:cs typeface="Arial MT"/>
              </a:rPr>
              <a:t>5.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COVID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5">
                <a:latin typeface="Arial MT"/>
                <a:cs typeface="Arial MT"/>
              </a:rPr>
              <a:t>WARRIORS </a:t>
            </a:r>
            <a:r>
              <a:rPr dirty="0" sz="1600" spc="-5">
                <a:latin typeface="Arial MT"/>
                <a:cs typeface="Arial MT"/>
              </a:rPr>
              <a:t>ACT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43700"/>
              </a:lnSpc>
              <a:spcBef>
                <a:spcPts val="835"/>
              </a:spcBef>
            </a:pPr>
            <a:r>
              <a:rPr dirty="0" sz="1200">
                <a:latin typeface="Arial MT"/>
                <a:cs typeface="Arial MT"/>
              </a:rPr>
              <a:t>In July 2022, the members of MANTHAN conveyed their profound gratitude to the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Covid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Warriors</a:t>
            </a:r>
            <a:r>
              <a:rPr dirty="0" sz="1200">
                <a:latin typeface="Arial MT"/>
                <a:cs typeface="Arial MT"/>
              </a:rPr>
              <a:t> through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heartfelt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street play performed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 </a:t>
            </a:r>
            <a:r>
              <a:rPr dirty="0" sz="1200" spc="-10">
                <a:latin typeface="Arial MT"/>
                <a:cs typeface="Arial MT"/>
              </a:rPr>
              <a:t>Tilak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Nagar,</a:t>
            </a:r>
            <a:r>
              <a:rPr dirty="0" sz="1200">
                <a:latin typeface="Arial MT"/>
                <a:cs typeface="Arial MT"/>
              </a:rPr>
              <a:t> Ramesh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Nagar Metro Station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within the college premises. The play aimed to express the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indescribable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joy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felt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society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members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honored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these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frontline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heroes.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This performance, that was initially done in collaboration with Enactus, went on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receive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recognition at a national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level.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6776400"/>
            <a:ext cx="557403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The performance served as a tribute to the sleep-deprived heroes, comprising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doctors,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nurses,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paramedics,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ambulance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drivers,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sweepers,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security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guards,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cops,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various other frontline workers. Their selfless sacrifices for the safety and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welfare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humanity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invaluable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merit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lifelong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appreciation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end.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700" y="5006020"/>
            <a:ext cx="1752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109572"/>
            <a:ext cx="5625465" cy="814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Through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this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initiative,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MANTHAN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sought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acknowledge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honor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dedication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resilience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exhibited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Covid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Warriors,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emphasizing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profound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impact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gratitude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 fostering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unity 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resilience within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 </a:t>
            </a:r>
            <a:r>
              <a:rPr dirty="0" sz="1200" spc="-10">
                <a:latin typeface="Arial MT"/>
                <a:cs typeface="Arial MT"/>
              </a:rPr>
              <a:t>community.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590389"/>
            <a:ext cx="5633085" cy="148399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195"/>
              </a:spcBef>
            </a:pPr>
            <a:r>
              <a:rPr dirty="0" sz="1600" spc="-5">
                <a:latin typeface="Arial MT"/>
                <a:cs typeface="Arial MT"/>
              </a:rPr>
              <a:t>6.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FLASHMOB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FOR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LGBTQ+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COMMUNITY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43700"/>
              </a:lnSpc>
              <a:spcBef>
                <a:spcPts val="190"/>
              </a:spcBef>
            </a:pPr>
            <a:r>
              <a:rPr dirty="0" sz="1200">
                <a:latin typeface="Arial MT"/>
                <a:cs typeface="Arial MT"/>
              </a:rPr>
              <a:t>In July 2022, MANTHAN presented a poignant play within the college premises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commemorate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Pride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Month.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Collaborating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IRIS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-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Queer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Collective,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Bharati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College, the performance aimed to highlight the significance of embracing diversity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fostering inclusivity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within the LGBTQ+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community.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8866244"/>
            <a:ext cx="5727065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The play served as a platform to emphasize the intersectional </a:t>
            </a:r>
            <a:r>
              <a:rPr dirty="0" sz="1200" spc="-5">
                <a:latin typeface="Arial MT"/>
                <a:cs typeface="Arial MT"/>
              </a:rPr>
              <a:t>efforts </a:t>
            </a:r>
            <a:r>
              <a:rPr dirty="0" sz="1200">
                <a:latin typeface="Arial MT"/>
                <a:cs typeface="Arial MT"/>
              </a:rPr>
              <a:t>required to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create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space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where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individuals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identities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feel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valued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celebrated.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Through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2262" y="1156343"/>
            <a:ext cx="1895475" cy="15040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8912" y="6432946"/>
            <a:ext cx="216217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12261"/>
            <a:ext cx="5727065" cy="2128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225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compelling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storytelling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powerful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performances,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MANTHAN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IRIS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conveyed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message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 acceptance, love,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</a:t>
            </a:r>
            <a:r>
              <a:rPr dirty="0" sz="1200" spc="-15">
                <a:latin typeface="Arial MT"/>
                <a:cs typeface="Arial MT"/>
              </a:rPr>
              <a:t>unity.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The collaboration between MANTHAN and IRIS exemplifies the college's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commitment to promoting awareness and understanding of LGBTQ+ issues,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fostering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culture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acceptance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respect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diverse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identities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campus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community. </a:t>
            </a:r>
            <a:r>
              <a:rPr dirty="0" sz="1200">
                <a:latin typeface="Arial MT"/>
                <a:cs typeface="Arial MT"/>
              </a:rPr>
              <a:t>Through creative expression and </a:t>
            </a:r>
            <a:r>
              <a:rPr dirty="0" sz="1200" spc="-10">
                <a:latin typeface="Arial MT"/>
                <a:cs typeface="Arial MT"/>
              </a:rPr>
              <a:t>advocacy, </a:t>
            </a:r>
            <a:r>
              <a:rPr dirty="0" sz="1200">
                <a:latin typeface="Arial MT"/>
                <a:cs typeface="Arial MT"/>
              </a:rPr>
              <a:t>they strive to create a more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inclusive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welcoming environment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 all.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89886"/>
            <a:ext cx="5739765" cy="5182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5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</a:t>
            </a:r>
            <a:r>
              <a:rPr dirty="0" u="heavy" sz="1500" spc="-3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MEDIA</a:t>
            </a:r>
            <a:r>
              <a:rPr dirty="0" u="heavy" sz="1500" spc="-3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LINKS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469900" marR="47625" indent="-228600">
              <a:lnSpc>
                <a:spcPct val="143700"/>
              </a:lnSpc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u="heavy" sz="1500" spc="-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2"/>
              </a:rPr>
              <a:t>https://www.instagram.com/p/CcqXbmBB-UU/?igsh=cGF4bzF </a:t>
            </a:r>
            <a:r>
              <a:rPr dirty="0" sz="1500" spc="-405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2"/>
              </a:rPr>
              <a:t>1b3Fxa3lw</a:t>
            </a:r>
            <a:endParaRPr sz="1500">
              <a:latin typeface="Arial MT"/>
              <a:cs typeface="Arial MT"/>
            </a:endParaRPr>
          </a:p>
          <a:p>
            <a:pPr marL="469900" marR="68580" indent="-228600">
              <a:lnSpc>
                <a:spcPct val="143700"/>
              </a:lnSpc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u="heavy" sz="1500" spc="-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3"/>
              </a:rPr>
              <a:t>https://www.instagram.com/p/CcqT9i0BHqy/?igsh=MTZqbWY </a:t>
            </a:r>
            <a:r>
              <a:rPr dirty="0" sz="1500" spc="-405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3"/>
              </a:rPr>
              <a:t>5N3d3MHl6dg==</a:t>
            </a:r>
            <a:endParaRPr sz="1500">
              <a:latin typeface="Arial MT"/>
              <a:cs typeface="Arial MT"/>
            </a:endParaRPr>
          </a:p>
          <a:p>
            <a:pPr marL="469900" marR="8255" indent="-228600">
              <a:lnSpc>
                <a:spcPct val="143700"/>
              </a:lnSpc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4"/>
              </a:rPr>
              <a:t>https://ww</a:t>
            </a:r>
            <a:r>
              <a:rPr dirty="0" u="heavy" sz="1500" spc="-8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4"/>
              </a:rPr>
              <a:t>w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4"/>
              </a:rPr>
              <a:t>.instagram.com/reel/CakDT4zBGIz/?igsh=am</a:t>
            </a:r>
            <a:r>
              <a:rPr dirty="0" u="heavy" sz="1500" spc="-114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4"/>
              </a:rPr>
              <a:t>1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4"/>
              </a:rPr>
              <a:t>1NT </a:t>
            </a:r>
            <a:r>
              <a:rPr dirty="0" sz="1500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4"/>
              </a:rPr>
              <a:t>d0dHljbTZq</a:t>
            </a:r>
            <a:endParaRPr sz="1500">
              <a:latin typeface="Arial MT"/>
              <a:cs typeface="Arial MT"/>
            </a:endParaRPr>
          </a:p>
          <a:p>
            <a:pPr marL="469900" marR="5080" indent="-228600">
              <a:lnSpc>
                <a:spcPct val="143700"/>
              </a:lnSpc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u="heavy" sz="15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5"/>
              </a:rPr>
              <a:t>https://www.instagram.com/p/CdTc7VHhTy1/?igsh=bDM1N3Zr </a:t>
            </a:r>
            <a:r>
              <a:rPr dirty="0" sz="1500" spc="-405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5"/>
              </a:rPr>
              <a:t>NjVsd3h3</a:t>
            </a:r>
            <a:endParaRPr sz="1500">
              <a:latin typeface="Arial MT"/>
              <a:cs typeface="Arial MT"/>
            </a:endParaRPr>
          </a:p>
          <a:p>
            <a:pPr marL="469900" marR="57785" indent="-228600">
              <a:lnSpc>
                <a:spcPct val="143700"/>
              </a:lnSpc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u="heavy" sz="1500" spc="-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6"/>
              </a:rPr>
              <a:t>https://www.instagram.com/p/CeyTx6WBtoy/?igsh=MWRrbXh </a:t>
            </a:r>
            <a:r>
              <a:rPr dirty="0" sz="1500" spc="-405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dirty="0" u="heavy" sz="1500" spc="-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6"/>
              </a:rPr>
              <a:t>vdTVrMXZmOA==</a:t>
            </a:r>
            <a:endParaRPr sz="1500">
              <a:latin typeface="Arial MT"/>
              <a:cs typeface="Arial MT"/>
            </a:endParaRPr>
          </a:p>
          <a:p>
            <a:pPr marL="469900" marR="46990" indent="-228600">
              <a:lnSpc>
                <a:spcPct val="143700"/>
              </a:lnSpc>
              <a:spcBef>
                <a:spcPts val="5"/>
              </a:spcBef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u="heavy" sz="1500" spc="-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7"/>
              </a:rPr>
              <a:t>https://www.instagram.com/p/CdftW7rD9If/?igsh=dzYzcTh1b3 </a:t>
            </a:r>
            <a:r>
              <a:rPr dirty="0" sz="1500" spc="-405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7"/>
              </a:rPr>
              <a:t>p2OTJx</a:t>
            </a:r>
            <a:endParaRPr sz="1500">
              <a:latin typeface="Arial MT"/>
              <a:cs typeface="Arial MT"/>
            </a:endParaRPr>
          </a:p>
          <a:p>
            <a:pPr marL="469900" marR="89535" indent="-228600">
              <a:lnSpc>
                <a:spcPct val="143700"/>
              </a:lnSpc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u="heavy" sz="1500" spc="-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8"/>
              </a:rPr>
              <a:t>https://www.instagram.com/p/CfraEEGB3f4/?igsh=MXVkaTBt </a:t>
            </a:r>
            <a:r>
              <a:rPr dirty="0" sz="1500" spc="-405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8"/>
              </a:rPr>
              <a:t>dmRteTQybQ==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90674"/>
            <a:ext cx="4248785" cy="3977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019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MANTHAN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CORE</a:t>
            </a: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2021-22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1600" spc="-1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Office</a:t>
            </a:r>
            <a:r>
              <a:rPr dirty="0" u="heavy" sz="1600" spc="-4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Bearers</a:t>
            </a:r>
            <a:r>
              <a:rPr dirty="0" u="heavy" sz="12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86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Preeti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Vishwakarma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(President)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Sapna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(Vice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President)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Riya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Singhla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(Treasurer)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Ria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Manocha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(Director)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Jeevasha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(Secretary)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Sonia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(Scriptwriter)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Aliza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Arif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(Scriptwriter)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Suhani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Sabharwal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(Social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Media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Head)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Arial MT"/>
                <a:cs typeface="Arial MT"/>
              </a:rPr>
              <a:t>Ananya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Rai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(Social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Media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Head)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5357849"/>
            <a:ext cx="2787015" cy="9124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6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Conveners</a:t>
            </a:r>
            <a:r>
              <a:rPr dirty="0" u="heavy" sz="12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86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200" spc="-25">
                <a:latin typeface="Arial MT"/>
                <a:cs typeface="Arial MT"/>
              </a:rPr>
              <a:t>Dr.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Bindia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Trivedi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(Convener)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●"/>
            </a:pPr>
            <a:endParaRPr sz="11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200" spc="-25">
                <a:latin typeface="Arial MT"/>
                <a:cs typeface="Arial MT"/>
              </a:rPr>
              <a:t>Dr. </a:t>
            </a:r>
            <a:r>
              <a:rPr dirty="0" sz="1200">
                <a:latin typeface="Arial MT"/>
                <a:cs typeface="Arial MT"/>
              </a:rPr>
              <a:t>Shivani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Saxena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(Co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convener)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Manthan 21-22</dc:title>
  <dcterms:created xsi:type="dcterms:W3CDTF">2024-02-16T04:46:59Z</dcterms:created>
  <dcterms:modified xsi:type="dcterms:W3CDTF">2024-02-16T04:46:59Z</dcterms:modified>
</cp:coreProperties>
</file>