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1.jpeg" ContentType="image/jpeg"/>
  <Override PartName="/ppt/media/image20.jpeg" ContentType="image/jpeg"/>
  <Override PartName="/ppt/media/image19.jpeg" ContentType="image/jpeg"/>
  <Override PartName="/ppt/media/image42.jpeg" ContentType="image/jpeg"/>
  <Override PartName="/ppt/media/image18.jpeg" ContentType="image/jpeg"/>
  <Override PartName="/ppt/media/image17.jpeg" ContentType="image/jpeg"/>
  <Override PartName="/ppt/media/image16.jpeg" ContentType="image/jpeg"/>
  <Override PartName="/ppt/media/image15.jpeg" ContentType="image/jpeg"/>
  <Override PartName="/ppt/media/image14.jpeg" ContentType="image/jpeg"/>
  <Override PartName="/ppt/media/image41.jpeg" ContentType="image/jpeg"/>
  <Override PartName="/ppt/media/image22.jpeg" ContentType="image/jpeg"/>
  <Override PartName="/ppt/media/image1.jpeg" ContentType="image/jpeg"/>
  <Override PartName="/ppt/media/image35.jpeg" ContentType="image/jpeg"/>
  <Override PartName="/ppt/media/image23.jpeg" ContentType="image/jpeg"/>
  <Override PartName="/ppt/media/image2.jpeg" ContentType="image/jpeg"/>
  <Override PartName="/ppt/media/image36.jpeg" ContentType="image/jpeg"/>
  <Override PartName="/ppt/media/image13.jpeg" ContentType="image/jpeg"/>
  <Override PartName="/ppt/media/image40.jpeg" ContentType="image/jpeg"/>
  <Override PartName="/ppt/media/image44.jpeg" ContentType="image/jpeg"/>
  <Override PartName="/ppt/media/image9.jpeg" ContentType="image/jpeg"/>
  <Override PartName="/ppt/media/image11.jpeg" ContentType="image/jpeg"/>
  <Override PartName="/ppt/media/image30.jpeg" ContentType="image/jpeg"/>
  <Override PartName="/ppt/media/image24.jpeg" ContentType="image/jpeg"/>
  <Override PartName="/ppt/media/image31.jpeg" ContentType="image/jpeg"/>
  <Override PartName="/ppt/media/image4.jpeg" ContentType="image/jpeg"/>
  <Override PartName="/ppt/media/image25.jpeg" ContentType="image/jpeg"/>
  <Override PartName="/ppt/media/image32.jpeg" ContentType="image/jpeg"/>
  <Override PartName="/ppt/media/image5.jpeg" ContentType="image/jpeg"/>
  <Override PartName="/ppt/media/image26.jpeg" ContentType="image/jpeg"/>
  <Override PartName="/ppt/media/image45.jpeg" ContentType="image/jpeg"/>
  <Override PartName="/ppt/media/image33.jpeg" ContentType="image/jpeg"/>
  <Override PartName="/ppt/media/image6.jpeg" ContentType="image/jpeg"/>
  <Override PartName="/ppt/media/image27.jpeg" ContentType="image/jpeg"/>
  <Override PartName="/ppt/media/image34.jpeg" ContentType="image/jpeg"/>
  <Override PartName="/ppt/media/image38.jpeg" ContentType="image/jpeg"/>
  <Override PartName="/ppt/media/image7.jpeg" ContentType="image/jpeg"/>
  <Override PartName="/ppt/media/image28.jpeg" ContentType="image/jpeg"/>
  <Override PartName="/ppt/media/image43.jpeg" ContentType="image/jpeg"/>
  <Override PartName="/ppt/media/image39.jpeg" ContentType="image/jpeg"/>
  <Override PartName="/ppt/media/image8.jpeg" ContentType="image/jpeg"/>
  <Override PartName="/ppt/media/image10.jpeg" ContentType="image/jpeg"/>
  <Override PartName="/ppt/media/image29.jpeg" ContentType="image/jpeg"/>
  <Override PartName="/ppt/media/image12.jpeg" ContentType="image/jpeg"/>
  <Override PartName="/ppt/media/image3.jpeg" ContentType="image/jpeg"/>
  <Override PartName="/ppt/media/image37.jpeg" ContentType="image/jpe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19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7561263" cy="10688638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567108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1215000" y="5746320"/>
            <a:ext cx="567108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121500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/>
          </p:nvPr>
        </p:nvSpPr>
        <p:spPr>
          <a:xfrm>
            <a:off x="412092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132720" y="274788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50080" y="274788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1215000" y="574632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/>
          </p:nvPr>
        </p:nvSpPr>
        <p:spPr>
          <a:xfrm>
            <a:off x="3132720" y="574632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/>
          </p:nvPr>
        </p:nvSpPr>
        <p:spPr>
          <a:xfrm>
            <a:off x="5050080" y="574632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1215000" y="2747880"/>
            <a:ext cx="567108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567108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1215000" y="826560"/>
            <a:ext cx="5671080" cy="766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121500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1215000" y="2747880"/>
            <a:ext cx="567108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412092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1215000" y="5746320"/>
            <a:ext cx="567108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567108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1215000" y="5746320"/>
            <a:ext cx="567108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121500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/>
          </p:nvPr>
        </p:nvSpPr>
        <p:spPr>
          <a:xfrm>
            <a:off x="412092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132720" y="274788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50080" y="274788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1215000" y="574632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/>
          </p:nvPr>
        </p:nvSpPr>
        <p:spPr>
          <a:xfrm>
            <a:off x="3132720" y="574632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/>
          </p:nvPr>
        </p:nvSpPr>
        <p:spPr>
          <a:xfrm>
            <a:off x="5050080" y="5746320"/>
            <a:ext cx="18259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567108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1215000" y="826560"/>
            <a:ext cx="5671080" cy="766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/>
          </p:nvPr>
        </p:nvSpPr>
        <p:spPr>
          <a:xfrm>
            <a:off x="121500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4120920" y="574632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121500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4120920" y="2747880"/>
            <a:ext cx="276732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1215000" y="5746320"/>
            <a:ext cx="5671080" cy="2737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5000" y="826560"/>
            <a:ext cx="5671080" cy="165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5000" y="2747880"/>
            <a:ext cx="5671080" cy="5739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75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76" name=""/>
          <p:cNvSpPr txBox="1"/>
          <p:nvPr/>
        </p:nvSpPr>
        <p:spPr>
          <a:xfrm>
            <a:off x="1963080" y="919440"/>
            <a:ext cx="368280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MANTHAN-THE NUKKAD NATAK SOCIETY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2926800" y="1225800"/>
            <a:ext cx="17593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BHARATI COLLEGE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78" name=""/>
          <p:cNvSpPr txBox="1"/>
          <p:nvPr/>
        </p:nvSpPr>
        <p:spPr>
          <a:xfrm>
            <a:off x="2808000" y="1532160"/>
            <a:ext cx="200016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UNIVERSITY OF DELHI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79" name=""/>
          <p:cNvSpPr txBox="1"/>
          <p:nvPr/>
        </p:nvSpPr>
        <p:spPr>
          <a:xfrm>
            <a:off x="2531880" y="2094480"/>
            <a:ext cx="25520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ANNUAL REPORT: 2023-2024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80" name=""/>
          <p:cNvSpPr txBox="1"/>
          <p:nvPr/>
        </p:nvSpPr>
        <p:spPr>
          <a:xfrm>
            <a:off x="914760" y="2655360"/>
            <a:ext cx="543240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“</a:t>
            </a:r>
            <a:r>
              <a:rPr b="1" i="1" lang="en-US" sz="1410" spc="-1" strike="noStrike">
                <a:solidFill>
                  <a:srgbClr val="000000"/>
                </a:solidFill>
                <a:latin typeface="Arial"/>
              </a:rPr>
              <a:t>Words mean more than what is set down on paper. It takes the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81" name=""/>
          <p:cNvSpPr txBox="1"/>
          <p:nvPr/>
        </p:nvSpPr>
        <p:spPr>
          <a:xfrm>
            <a:off x="914760" y="2961720"/>
            <a:ext cx="43700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i="1" lang="en-US" sz="1410" spc="-1" strike="noStrike">
                <a:solidFill>
                  <a:srgbClr val="000000"/>
                </a:solidFill>
                <a:latin typeface="Arial"/>
              </a:rPr>
              <a:t>human voice to infuse them with deeper meaning</a:t>
            </a:r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.”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82" name=""/>
          <p:cNvSpPr txBox="1"/>
          <p:nvPr/>
        </p:nvSpPr>
        <p:spPr>
          <a:xfrm>
            <a:off x="914760" y="3422160"/>
            <a:ext cx="13600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~Maya Angelou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83" name=""/>
          <p:cNvSpPr txBox="1"/>
          <p:nvPr/>
        </p:nvSpPr>
        <p:spPr>
          <a:xfrm>
            <a:off x="914760" y="3881520"/>
            <a:ext cx="5766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Manthan, The Nukkad Natak Society of Bharati College, is a bright example of social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"/>
          <p:cNvSpPr txBox="1"/>
          <p:nvPr/>
        </p:nvSpPr>
        <p:spPr>
          <a:xfrm>
            <a:off x="914760" y="4232160"/>
            <a:ext cx="56944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consciousness and activism. They have effectively raised important social concerns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"/>
          <p:cNvSpPr txBox="1"/>
          <p:nvPr/>
        </p:nvSpPr>
        <p:spPr>
          <a:xfrm>
            <a:off x="914760" y="4582440"/>
            <a:ext cx="53650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to the attention of young people via their steadfast dedication, making a lasting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6" name=""/>
          <p:cNvSpPr txBox="1"/>
          <p:nvPr/>
        </p:nvSpPr>
        <p:spPr>
          <a:xfrm>
            <a:off x="914760" y="4933080"/>
            <a:ext cx="5563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impact on both individuals and communities. Beyond the sphere of performances,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7" name=""/>
          <p:cNvSpPr txBox="1"/>
          <p:nvPr/>
        </p:nvSpPr>
        <p:spPr>
          <a:xfrm>
            <a:off x="914760" y="5283720"/>
            <a:ext cx="54810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 is an essential forum for strengthening ties within the community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8" name=""/>
          <p:cNvSpPr txBox="1"/>
          <p:nvPr/>
        </p:nvSpPr>
        <p:spPr>
          <a:xfrm>
            <a:off x="914760" y="5634360"/>
            <a:ext cx="53607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reviving ties to the larger social fabric. It's a sombre opportunity to consider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9" name=""/>
          <p:cNvSpPr txBox="1"/>
          <p:nvPr/>
        </p:nvSpPr>
        <p:spPr>
          <a:xfrm>
            <a:off x="914760" y="5985000"/>
            <a:ext cx="53820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team's amazing accomplishments as the new academic year draws near. Their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0" name=""/>
          <p:cNvSpPr txBox="1"/>
          <p:nvPr/>
        </p:nvSpPr>
        <p:spPr>
          <a:xfrm>
            <a:off x="914760" y="6335280"/>
            <a:ext cx="55540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inventive spirit and perseverance have been crucial in bringing about constructive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1" name=""/>
          <p:cNvSpPr txBox="1"/>
          <p:nvPr/>
        </p:nvSpPr>
        <p:spPr>
          <a:xfrm>
            <a:off x="914760" y="6685920"/>
            <a:ext cx="5889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change.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914760" y="7060680"/>
            <a:ext cx="5441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 aims to empower the voiceless, spark important dialogues, and inspire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3" name=""/>
          <p:cNvSpPr txBox="1"/>
          <p:nvPr/>
        </p:nvSpPr>
        <p:spPr>
          <a:xfrm>
            <a:off x="914760" y="7411320"/>
            <a:ext cx="5453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meaningful deeds in addition to merely increasing awareness. It encourages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4" name=""/>
          <p:cNvSpPr txBox="1"/>
          <p:nvPr/>
        </p:nvSpPr>
        <p:spPr>
          <a:xfrm>
            <a:off x="914760" y="7762320"/>
            <a:ext cx="52509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greater community to actively participate in tackling societal issues while also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5" name=""/>
          <p:cNvSpPr txBox="1"/>
          <p:nvPr/>
        </p:nvSpPr>
        <p:spPr>
          <a:xfrm>
            <a:off x="914760" y="8112600"/>
            <a:ext cx="52416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enabling its members to become change agents. Beyond the walls of Bharati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6" name=""/>
          <p:cNvSpPr txBox="1"/>
          <p:nvPr/>
        </p:nvSpPr>
        <p:spPr>
          <a:xfrm>
            <a:off x="914760" y="8463240"/>
            <a:ext cx="5208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College, Manthan's influence is felt in addressing issues of social justice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7" name=""/>
          <p:cNvSpPr txBox="1"/>
          <p:nvPr/>
        </p:nvSpPr>
        <p:spPr>
          <a:xfrm>
            <a:off x="914760" y="8813880"/>
            <a:ext cx="56610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inclusivity and gender equality. Let’s take a moment to honour Manthan's important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8" name=""/>
          <p:cNvSpPr txBox="1"/>
          <p:nvPr/>
        </p:nvSpPr>
        <p:spPr>
          <a:xfrm>
            <a:off x="914760" y="9164160"/>
            <a:ext cx="5770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accomplishments and its continued legacy of activism and social responsibility as we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914760" y="9514800"/>
            <a:ext cx="2544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start a new year full of opportunities. 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322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323" name=""/>
          <p:cNvSpPr txBox="1"/>
          <p:nvPr/>
        </p:nvSpPr>
        <p:spPr>
          <a:xfrm>
            <a:off x="914760" y="941040"/>
            <a:ext cx="297720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9) OPEN MIC COMPETITION [4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24" name=""/>
          <p:cNvSpPr txBox="1"/>
          <p:nvPr/>
        </p:nvSpPr>
        <p:spPr>
          <a:xfrm>
            <a:off x="3402360" y="930600"/>
            <a:ext cx="1760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25" name=""/>
          <p:cNvSpPr txBox="1"/>
          <p:nvPr/>
        </p:nvSpPr>
        <p:spPr>
          <a:xfrm>
            <a:off x="3542760" y="941040"/>
            <a:ext cx="125496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March 2024]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26" name=""/>
          <p:cNvSpPr txBox="1"/>
          <p:nvPr/>
        </p:nvSpPr>
        <p:spPr>
          <a:xfrm>
            <a:off x="4559040" y="965160"/>
            <a:ext cx="1519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7" name=""/>
          <p:cNvSpPr txBox="1"/>
          <p:nvPr/>
        </p:nvSpPr>
        <p:spPr>
          <a:xfrm>
            <a:off x="914760" y="1418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8" name=""/>
          <p:cNvSpPr txBox="1"/>
          <p:nvPr/>
        </p:nvSpPr>
        <p:spPr>
          <a:xfrm>
            <a:off x="914760" y="1794600"/>
            <a:ext cx="5596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"Viksit Bharat@2047" open mic competition, hosted by Manthan, The Nukkad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29" name=""/>
          <p:cNvSpPr txBox="1"/>
          <p:nvPr/>
        </p:nvSpPr>
        <p:spPr>
          <a:xfrm>
            <a:off x="914760" y="2145240"/>
            <a:ext cx="5231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Natak Society, in collaboration with Chintan, The Debating Society of Bharati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0" name=""/>
          <p:cNvSpPr txBox="1"/>
          <p:nvPr/>
        </p:nvSpPr>
        <p:spPr>
          <a:xfrm>
            <a:off x="914760" y="2495880"/>
            <a:ext cx="5227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College, was a resounding success, seamlessly blending vibrant energy with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1" name=""/>
          <p:cNvSpPr txBox="1"/>
          <p:nvPr/>
        </p:nvSpPr>
        <p:spPr>
          <a:xfrm>
            <a:off x="914760" y="2846160"/>
            <a:ext cx="54277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intellectual discourse. Participants showcased their talents, engaging in thought-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2" name=""/>
          <p:cNvSpPr txBox="1"/>
          <p:nvPr/>
        </p:nvSpPr>
        <p:spPr>
          <a:xfrm>
            <a:off x="914760" y="3197160"/>
            <a:ext cx="5113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provoking debates that captured the essence of shaping India's future.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3" name=""/>
          <p:cNvSpPr txBox="1"/>
          <p:nvPr/>
        </p:nvSpPr>
        <p:spPr>
          <a:xfrm>
            <a:off x="914760" y="3547800"/>
            <a:ext cx="5557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deserving winners were honoured with certificates and cash rewards, symbolizing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4" name=""/>
          <p:cNvSpPr txBox="1"/>
          <p:nvPr/>
        </p:nvSpPr>
        <p:spPr>
          <a:xfrm>
            <a:off x="914760" y="3898440"/>
            <a:ext cx="5552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their pivotal role in shaping the nation's destiny. This event served as a beacon of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5" name=""/>
          <p:cNvSpPr txBox="1"/>
          <p:nvPr/>
        </p:nvSpPr>
        <p:spPr>
          <a:xfrm>
            <a:off x="914760" y="4248720"/>
            <a:ext cx="5755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hope, promising a future filled with more enriching projects aimed at fostering growth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6" name=""/>
          <p:cNvSpPr txBox="1"/>
          <p:nvPr/>
        </p:nvSpPr>
        <p:spPr>
          <a:xfrm>
            <a:off x="914760" y="4599360"/>
            <a:ext cx="56577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and unity. It underscored the power of collaboration in driving societal development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7" name=""/>
          <p:cNvSpPr txBox="1"/>
          <p:nvPr/>
        </p:nvSpPr>
        <p:spPr>
          <a:xfrm>
            <a:off x="914760" y="4948200"/>
            <a:ext cx="6174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and nurturing a profound sense of community among individuals dedicated to India's        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8" name=""/>
          <p:cNvSpPr txBox="1"/>
          <p:nvPr/>
        </p:nvSpPr>
        <p:spPr>
          <a:xfrm>
            <a:off x="914760" y="5298840"/>
            <a:ext cx="680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progress.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39" name=""/>
          <p:cNvSpPr txBox="1"/>
          <p:nvPr/>
        </p:nvSpPr>
        <p:spPr>
          <a:xfrm>
            <a:off x="914760" y="5675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0" name=""/>
          <p:cNvSpPr txBox="1"/>
          <p:nvPr/>
        </p:nvSpPr>
        <p:spPr>
          <a:xfrm>
            <a:off x="914760" y="79938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1" name=""/>
          <p:cNvSpPr txBox="1"/>
          <p:nvPr/>
        </p:nvSpPr>
        <p:spPr>
          <a:xfrm>
            <a:off x="3765240" y="7993800"/>
            <a:ext cx="171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2" name=""/>
          <p:cNvSpPr txBox="1"/>
          <p:nvPr/>
        </p:nvSpPr>
        <p:spPr>
          <a:xfrm>
            <a:off x="6338160" y="79938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43" name=""/>
          <p:cNvSpPr txBox="1"/>
          <p:nvPr/>
        </p:nvSpPr>
        <p:spPr>
          <a:xfrm>
            <a:off x="914760" y="834732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44" name=""/>
          <p:cNvSpPr txBox="1"/>
          <p:nvPr/>
        </p:nvSpPr>
        <p:spPr>
          <a:xfrm>
            <a:off x="914760" y="884268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pic>
        <p:nvPicPr>
          <p:cNvPr id="345" name="" descr=""/>
          <p:cNvPicPr/>
          <p:nvPr/>
        </p:nvPicPr>
        <p:blipFill>
          <a:blip r:embed="rId2"/>
          <a:stretch/>
        </p:blipFill>
        <p:spPr>
          <a:xfrm>
            <a:off x="1041480" y="6091560"/>
            <a:ext cx="2717280" cy="2038680"/>
          </a:xfrm>
          <a:prstGeom prst="rect">
            <a:avLst/>
          </a:prstGeom>
          <a:ln w="0">
            <a:noFill/>
          </a:ln>
        </p:spPr>
      </p:pic>
      <p:pic>
        <p:nvPicPr>
          <p:cNvPr id="346" name="" descr=""/>
          <p:cNvPicPr/>
          <p:nvPr/>
        </p:nvPicPr>
        <p:blipFill>
          <a:blip r:embed="rId3"/>
          <a:stretch/>
        </p:blipFill>
        <p:spPr>
          <a:xfrm>
            <a:off x="3934800" y="6045480"/>
            <a:ext cx="2403000" cy="2085120"/>
          </a:xfrm>
          <a:prstGeom prst="rect">
            <a:avLst/>
          </a:prstGeom>
          <a:ln w="0">
            <a:noFill/>
          </a:ln>
        </p:spPr>
      </p:pic>
      <p:sp>
        <p:nvSpPr>
          <p:cNvPr id="347" name=""/>
          <p:cNvSpPr txBox="1"/>
          <p:nvPr/>
        </p:nvSpPr>
        <p:spPr>
          <a:xfrm>
            <a:off x="914760" y="933624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349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350" name=""/>
          <p:cNvSpPr txBox="1"/>
          <p:nvPr/>
        </p:nvSpPr>
        <p:spPr>
          <a:xfrm>
            <a:off x="914760" y="941040"/>
            <a:ext cx="59929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UI"/>
              </a:rPr>
              <a:t>10) TAMAASHEBAAZI’24, A STREET PLAY COMPETITION [ 15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51" name=""/>
          <p:cNvSpPr txBox="1"/>
          <p:nvPr/>
        </p:nvSpPr>
        <p:spPr>
          <a:xfrm>
            <a:off x="5748120" y="930600"/>
            <a:ext cx="1760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52" name=""/>
          <p:cNvSpPr txBox="1"/>
          <p:nvPr/>
        </p:nvSpPr>
        <p:spPr>
          <a:xfrm>
            <a:off x="5888520" y="941040"/>
            <a:ext cx="68040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March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53" name=""/>
          <p:cNvSpPr txBox="1"/>
          <p:nvPr/>
        </p:nvSpPr>
        <p:spPr>
          <a:xfrm>
            <a:off x="914760" y="1413720"/>
            <a:ext cx="6379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2024]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54" name=""/>
          <p:cNvSpPr txBox="1"/>
          <p:nvPr/>
        </p:nvSpPr>
        <p:spPr>
          <a:xfrm>
            <a:off x="914760" y="18907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5" name=""/>
          <p:cNvSpPr txBox="1"/>
          <p:nvPr/>
        </p:nvSpPr>
        <p:spPr>
          <a:xfrm>
            <a:off x="914760" y="2267280"/>
            <a:ext cx="46504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 highlight of Bharati College's Annual Cultural Fest - Abhivyakti'24,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6" name=""/>
          <p:cNvSpPr txBox="1"/>
          <p:nvPr/>
        </p:nvSpPr>
        <p:spPr>
          <a:xfrm>
            <a:off x="914760" y="2617560"/>
            <a:ext cx="5572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Tamaashebaazi'24 left an indelible mark with its showcase of extraordinary talent,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7" name=""/>
          <p:cNvSpPr txBox="1"/>
          <p:nvPr/>
        </p:nvSpPr>
        <p:spPr>
          <a:xfrm>
            <a:off x="914760" y="2968200"/>
            <a:ext cx="5717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garnering widespread acclaim from all quarters. Renowned theatrical artist Mr. Vipin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8" name=""/>
          <p:cNvSpPr txBox="1"/>
          <p:nvPr/>
        </p:nvSpPr>
        <p:spPr>
          <a:xfrm>
            <a:off x="914760" y="3319200"/>
            <a:ext cx="57157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Kumar from National School of Drama, graced the occasion as the esteemed judge,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59" name=""/>
          <p:cNvSpPr txBox="1"/>
          <p:nvPr/>
        </p:nvSpPr>
        <p:spPr>
          <a:xfrm>
            <a:off x="914760" y="3669840"/>
            <a:ext cx="5557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adding prestige to the event. Organized by Manthan - The Nukkad Natak Society,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0" name=""/>
          <p:cNvSpPr txBox="1"/>
          <p:nvPr/>
        </p:nvSpPr>
        <p:spPr>
          <a:xfrm>
            <a:off x="914760" y="4020120"/>
            <a:ext cx="49842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Tamaashebaazi'24 witnessed participants from various universities, each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1" name=""/>
          <p:cNvSpPr txBox="1"/>
          <p:nvPr/>
        </p:nvSpPr>
        <p:spPr>
          <a:xfrm>
            <a:off x="914760" y="4370760"/>
            <a:ext cx="57492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showcasing their unique talents in a spirited competition for recognition and lucrative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2" name=""/>
          <p:cNvSpPr txBox="1"/>
          <p:nvPr/>
        </p:nvSpPr>
        <p:spPr>
          <a:xfrm>
            <a:off x="914760" y="4721400"/>
            <a:ext cx="5401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financial awards. The powerful street plays lit up the ground. The audience was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3" name=""/>
          <p:cNvSpPr txBox="1"/>
          <p:nvPr/>
        </p:nvSpPr>
        <p:spPr>
          <a:xfrm>
            <a:off x="914760" y="5071680"/>
            <a:ext cx="5397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enthralled as each act unfolded. Through laughter, tears, and moments of awe,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4" name=""/>
          <p:cNvSpPr txBox="1"/>
          <p:nvPr/>
        </p:nvSpPr>
        <p:spPr>
          <a:xfrm>
            <a:off x="914760" y="5422680"/>
            <a:ext cx="57128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Tamaashebaazi'24 celebrated the boundless potential of artistic expression, leaving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5" name=""/>
          <p:cNvSpPr txBox="1"/>
          <p:nvPr/>
        </p:nvSpPr>
        <p:spPr>
          <a:xfrm>
            <a:off x="914760" y="5772960"/>
            <a:ext cx="5586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 indelible mark on all who attended. Tamaashebaazi'24 not only showcased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6" name=""/>
          <p:cNvSpPr txBox="1"/>
          <p:nvPr/>
        </p:nvSpPr>
        <p:spPr>
          <a:xfrm>
            <a:off x="914760" y="6123600"/>
            <a:ext cx="5273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diverse talents within the college but also fostered a spirit of camaraderie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7" name=""/>
          <p:cNvSpPr txBox="1"/>
          <p:nvPr/>
        </p:nvSpPr>
        <p:spPr>
          <a:xfrm>
            <a:off x="914760" y="6474240"/>
            <a:ext cx="46594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collaboration among participants, reinforcing the values of teamwork.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8" name=""/>
          <p:cNvSpPr txBox="1"/>
          <p:nvPr/>
        </p:nvSpPr>
        <p:spPr>
          <a:xfrm>
            <a:off x="2670840" y="9022680"/>
            <a:ext cx="470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       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69" name=""/>
          <p:cNvSpPr txBox="1"/>
          <p:nvPr/>
        </p:nvSpPr>
        <p:spPr>
          <a:xfrm>
            <a:off x="6048360" y="90226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370" name="" descr=""/>
          <p:cNvPicPr/>
          <p:nvPr/>
        </p:nvPicPr>
        <p:blipFill>
          <a:blip r:embed="rId2"/>
          <a:stretch/>
        </p:blipFill>
        <p:spPr>
          <a:xfrm>
            <a:off x="914400" y="6818040"/>
            <a:ext cx="1756800" cy="2340000"/>
          </a:xfrm>
          <a:prstGeom prst="rect">
            <a:avLst/>
          </a:prstGeom>
          <a:ln w="0">
            <a:noFill/>
          </a:ln>
        </p:spPr>
      </p:pic>
      <p:pic>
        <p:nvPicPr>
          <p:cNvPr id="371" name="" descr=""/>
          <p:cNvPicPr/>
          <p:nvPr/>
        </p:nvPicPr>
        <p:blipFill>
          <a:blip r:embed="rId3"/>
          <a:stretch/>
        </p:blipFill>
        <p:spPr>
          <a:xfrm>
            <a:off x="3137040" y="7025040"/>
            <a:ext cx="2910600" cy="2133360"/>
          </a:xfrm>
          <a:prstGeom prst="rect">
            <a:avLst/>
          </a:prstGeom>
          <a:ln w="0">
            <a:noFill/>
          </a:ln>
        </p:spPr>
      </p:pic>
      <p:sp>
        <p:nvSpPr>
          <p:cNvPr id="372" name=""/>
          <p:cNvSpPr txBox="1"/>
          <p:nvPr/>
        </p:nvSpPr>
        <p:spPr>
          <a:xfrm>
            <a:off x="914760" y="9383400"/>
            <a:ext cx="1519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374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375" name=""/>
          <p:cNvSpPr txBox="1"/>
          <p:nvPr/>
        </p:nvSpPr>
        <p:spPr>
          <a:xfrm>
            <a:off x="914760" y="937800"/>
            <a:ext cx="1519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76" name=""/>
          <p:cNvSpPr txBox="1"/>
          <p:nvPr/>
        </p:nvSpPr>
        <p:spPr>
          <a:xfrm>
            <a:off x="914760" y="1266840"/>
            <a:ext cx="1519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77" name=""/>
          <p:cNvSpPr txBox="1"/>
          <p:nvPr/>
        </p:nvSpPr>
        <p:spPr>
          <a:xfrm>
            <a:off x="914760" y="1623600"/>
            <a:ext cx="21420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Segoe UI Semibold"/>
              </a:rPr>
              <a:t>11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78" name=""/>
          <p:cNvSpPr txBox="1"/>
          <p:nvPr/>
        </p:nvSpPr>
        <p:spPr>
          <a:xfrm>
            <a:off x="1036800" y="1599480"/>
            <a:ext cx="32212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) MONO </a:t>
            </a:r>
            <a:r>
              <a:rPr b="1" lang="en-US" sz="1410" spc="-1" strike="noStrike">
                <a:solidFill>
                  <a:srgbClr val="000000"/>
                </a:solidFill>
                <a:latin typeface="SegoeUI"/>
              </a:rPr>
              <a:t>–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ACT COMPETITION [29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79" name=""/>
          <p:cNvSpPr txBox="1"/>
          <p:nvPr/>
        </p:nvSpPr>
        <p:spPr>
          <a:xfrm>
            <a:off x="3763800" y="1589040"/>
            <a:ext cx="1364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380" name=""/>
          <p:cNvSpPr txBox="1"/>
          <p:nvPr/>
        </p:nvSpPr>
        <p:spPr>
          <a:xfrm>
            <a:off x="3871800" y="1599480"/>
            <a:ext cx="1239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April 2024]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81" name=""/>
          <p:cNvSpPr txBox="1"/>
          <p:nvPr/>
        </p:nvSpPr>
        <p:spPr>
          <a:xfrm>
            <a:off x="914760" y="198072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82" name=""/>
          <p:cNvSpPr txBox="1"/>
          <p:nvPr/>
        </p:nvSpPr>
        <p:spPr>
          <a:xfrm>
            <a:off x="914760" y="2338920"/>
            <a:ext cx="5656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Manthan, the Nukkad Natak Society of Bharati College, hosted a memorable mono-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3" name=""/>
          <p:cNvSpPr txBox="1"/>
          <p:nvPr/>
        </p:nvSpPr>
        <p:spPr>
          <a:xfrm>
            <a:off x="914760" y="2689200"/>
            <a:ext cx="5621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act competition, guided by the esteemed convenor, Dr. Bindia Trivedi who inspired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4" name=""/>
          <p:cNvSpPr txBox="1"/>
          <p:nvPr/>
        </p:nvSpPr>
        <p:spPr>
          <a:xfrm>
            <a:off x="914760" y="3039840"/>
            <a:ext cx="55116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everyone with her motivating words and guided everyone for better performance.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5" name=""/>
          <p:cNvSpPr txBox="1"/>
          <p:nvPr/>
        </p:nvSpPr>
        <p:spPr>
          <a:xfrm>
            <a:off x="914760" y="3390840"/>
            <a:ext cx="5500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Participants showcased their talents, receiving invaluable feedback from seniors,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6" name=""/>
          <p:cNvSpPr txBox="1"/>
          <p:nvPr/>
        </p:nvSpPr>
        <p:spPr>
          <a:xfrm>
            <a:off x="914760" y="3741120"/>
            <a:ext cx="5453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fostering a deeper understanding of societal issues. The event commenced with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7" name=""/>
          <p:cNvSpPr txBox="1"/>
          <p:nvPr/>
        </p:nvSpPr>
        <p:spPr>
          <a:xfrm>
            <a:off x="914760" y="4091760"/>
            <a:ext cx="51062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gratitude for the seniors' guidance. Performances addressed diverse social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8" name=""/>
          <p:cNvSpPr txBox="1"/>
          <p:nvPr/>
        </p:nvSpPr>
        <p:spPr>
          <a:xfrm>
            <a:off x="914760" y="4442400"/>
            <a:ext cx="5546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challenges, followed by transformative feedback sessions enhancing authenticity.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89" name=""/>
          <p:cNvSpPr txBox="1"/>
          <p:nvPr/>
        </p:nvSpPr>
        <p:spPr>
          <a:xfrm>
            <a:off x="914760" y="4792680"/>
            <a:ext cx="55206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Reflecting on their journey, a sense of camaraderie emerged, emphasized by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0" name=""/>
          <p:cNvSpPr txBox="1"/>
          <p:nvPr/>
        </p:nvSpPr>
        <p:spPr>
          <a:xfrm>
            <a:off x="914760" y="5143320"/>
            <a:ext cx="56106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President's heartfelt address. In a touching gesture, seniors were honored for their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1" name=""/>
          <p:cNvSpPr txBox="1"/>
          <p:nvPr/>
        </p:nvSpPr>
        <p:spPr>
          <a:xfrm>
            <a:off x="914760" y="5494320"/>
            <a:ext cx="5717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support. As the semester concludes, Manthan extends gratitude, epitomizing values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2" name=""/>
          <p:cNvSpPr txBox="1"/>
          <p:nvPr/>
        </p:nvSpPr>
        <p:spPr>
          <a:xfrm>
            <a:off x="914760" y="5844600"/>
            <a:ext cx="5779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of camaraderie. The event, including a final training session, highlighted the society's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3" name=""/>
          <p:cNvSpPr txBox="1"/>
          <p:nvPr/>
        </p:nvSpPr>
        <p:spPr>
          <a:xfrm>
            <a:off x="914760" y="6195240"/>
            <a:ext cx="3664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commitment to talent nurturing and social awareness.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4" name=""/>
          <p:cNvSpPr txBox="1"/>
          <p:nvPr/>
        </p:nvSpPr>
        <p:spPr>
          <a:xfrm>
            <a:off x="914760" y="89218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5" name=""/>
          <p:cNvSpPr txBox="1"/>
          <p:nvPr/>
        </p:nvSpPr>
        <p:spPr>
          <a:xfrm>
            <a:off x="957240" y="893304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396" name=""/>
          <p:cNvSpPr txBox="1"/>
          <p:nvPr/>
        </p:nvSpPr>
        <p:spPr>
          <a:xfrm>
            <a:off x="2919240" y="8921880"/>
            <a:ext cx="683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            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97" name=""/>
          <p:cNvSpPr txBox="1"/>
          <p:nvPr/>
        </p:nvSpPr>
        <p:spPr>
          <a:xfrm>
            <a:off x="6150600" y="89218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398" name="" descr=""/>
          <p:cNvPicPr/>
          <p:nvPr/>
        </p:nvPicPr>
        <p:blipFill>
          <a:blip r:embed="rId2"/>
          <a:stretch/>
        </p:blipFill>
        <p:spPr>
          <a:xfrm>
            <a:off x="995400" y="6539400"/>
            <a:ext cx="1917720" cy="2518560"/>
          </a:xfrm>
          <a:prstGeom prst="rect">
            <a:avLst/>
          </a:prstGeom>
          <a:ln w="0">
            <a:noFill/>
          </a:ln>
        </p:spPr>
      </p:pic>
      <p:pic>
        <p:nvPicPr>
          <p:cNvPr id="399" name="" descr=""/>
          <p:cNvPicPr/>
          <p:nvPr/>
        </p:nvPicPr>
        <p:blipFill>
          <a:blip r:embed="rId3"/>
          <a:stretch/>
        </p:blipFill>
        <p:spPr>
          <a:xfrm>
            <a:off x="3597120" y="6577560"/>
            <a:ext cx="2544480" cy="2480760"/>
          </a:xfrm>
          <a:prstGeom prst="rect">
            <a:avLst/>
          </a:prstGeom>
          <a:ln w="0">
            <a:noFill/>
          </a:ln>
        </p:spPr>
      </p:pic>
      <p:sp>
        <p:nvSpPr>
          <p:cNvPr id="400" name=""/>
          <p:cNvSpPr txBox="1"/>
          <p:nvPr/>
        </p:nvSpPr>
        <p:spPr>
          <a:xfrm>
            <a:off x="914760" y="9300960"/>
            <a:ext cx="228240" cy="25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8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402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914400" y="1153800"/>
            <a:ext cx="5219640" cy="24840"/>
          </a:xfrm>
          <a:custGeom>
            <a:avLst/>
            <a:gdLst/>
            <a:ahLst/>
            <a:rect l="0" t="0" r="r" b="b"/>
            <a:pathLst>
              <a:path w="14499" h="69">
                <a:moveTo>
                  <a:pt x="0" y="69"/>
                </a:moveTo>
                <a:lnTo>
                  <a:pt x="14499" y="69"/>
                </a:lnTo>
                <a:lnTo>
                  <a:pt x="14499" y="0"/>
                </a:lnTo>
                <a:lnTo>
                  <a:pt x="0" y="0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404" name=""/>
          <p:cNvSpPr txBox="1"/>
          <p:nvPr/>
        </p:nvSpPr>
        <p:spPr>
          <a:xfrm>
            <a:off x="914760" y="922680"/>
            <a:ext cx="5284440" cy="25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COLLABORATIONS FOR THE ACADEMIC YEAR </a:t>
            </a:r>
            <a:endParaRPr b="0" lang="en-US" sz="1800" spc="-1" strike="noStrike">
              <a:latin typeface="Times New Roman"/>
            </a:endParaRPr>
          </a:p>
        </p:txBody>
      </p:sp>
      <p:sp>
        <p:nvSpPr>
          <p:cNvPr id="405" name=""/>
          <p:cNvSpPr/>
          <p:nvPr/>
        </p:nvSpPr>
        <p:spPr>
          <a:xfrm>
            <a:off x="914400" y="1548360"/>
            <a:ext cx="1093320" cy="24840"/>
          </a:xfrm>
          <a:custGeom>
            <a:avLst/>
            <a:gdLst/>
            <a:ahLst/>
            <a:rect l="0" t="0" r="r" b="b"/>
            <a:pathLst>
              <a:path w="3037" h="69">
                <a:moveTo>
                  <a:pt x="0" y="69"/>
                </a:moveTo>
                <a:lnTo>
                  <a:pt x="3037" y="69"/>
                </a:lnTo>
                <a:lnTo>
                  <a:pt x="3037" y="0"/>
                </a:lnTo>
                <a:lnTo>
                  <a:pt x="0" y="0"/>
                </a:lnTo>
                <a:lnTo>
                  <a:pt x="0" y="6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406" name=""/>
          <p:cNvSpPr txBox="1"/>
          <p:nvPr/>
        </p:nvSpPr>
        <p:spPr>
          <a:xfrm>
            <a:off x="914760" y="1317240"/>
            <a:ext cx="1152720" cy="25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2023-2024 </a:t>
            </a:r>
            <a:endParaRPr b="0" lang="en-US" sz="1800" spc="-1" strike="noStrike">
              <a:latin typeface="Times New Roman"/>
            </a:endParaRPr>
          </a:p>
        </p:txBody>
      </p:sp>
      <p:sp>
        <p:nvSpPr>
          <p:cNvPr id="407" name=""/>
          <p:cNvSpPr txBox="1"/>
          <p:nvPr/>
        </p:nvSpPr>
        <p:spPr>
          <a:xfrm>
            <a:off x="3781800" y="1757160"/>
            <a:ext cx="164160" cy="190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408" name=""/>
          <p:cNvSpPr txBox="1"/>
          <p:nvPr/>
        </p:nvSpPr>
        <p:spPr>
          <a:xfrm>
            <a:off x="914760" y="2107080"/>
            <a:ext cx="22240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1.MANTHAN X KAVYA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409" name=""/>
          <p:cNvSpPr txBox="1"/>
          <p:nvPr/>
        </p:nvSpPr>
        <p:spPr>
          <a:xfrm>
            <a:off x="914760" y="2459520"/>
            <a:ext cx="57157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Manthan - The Nukkad Natak Society of Bharati College, and Kavya – the Poetry Society of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0" name=""/>
          <p:cNvSpPr txBox="1"/>
          <p:nvPr/>
        </p:nvSpPr>
        <p:spPr>
          <a:xfrm>
            <a:off x="914760" y="2700360"/>
            <a:ext cx="56304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Bharati College, embarked on a collaborative initiative aimed at expanding their audiences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1" name=""/>
          <p:cNvSpPr txBox="1"/>
          <p:nvPr/>
        </p:nvSpPr>
        <p:spPr>
          <a:xfrm>
            <a:off x="914760" y="2941200"/>
            <a:ext cx="56610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and promoting each other's creative endeavours. By exchanging followers and engaging in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2" name=""/>
          <p:cNvSpPr txBox="1"/>
          <p:nvPr/>
        </p:nvSpPr>
        <p:spPr>
          <a:xfrm>
            <a:off x="914760" y="3182400"/>
            <a:ext cx="5782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mutual support, the two societies not only enhanced their reach but also fostered a culture of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3" name=""/>
          <p:cNvSpPr txBox="1"/>
          <p:nvPr/>
        </p:nvSpPr>
        <p:spPr>
          <a:xfrm>
            <a:off x="914760" y="3423240"/>
            <a:ext cx="571284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artistic appreciation within the college community. This partnership exemplifies the power of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4" name=""/>
          <p:cNvSpPr txBox="1"/>
          <p:nvPr/>
        </p:nvSpPr>
        <p:spPr>
          <a:xfrm>
            <a:off x="914760" y="3664080"/>
            <a:ext cx="55116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collaboration in nurturing creativity and strengthening bonds among students, paving the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5" name=""/>
          <p:cNvSpPr txBox="1"/>
          <p:nvPr/>
        </p:nvSpPr>
        <p:spPr>
          <a:xfrm>
            <a:off x="914760" y="3906360"/>
            <a:ext cx="309276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way for continued synergistic efforts in the future.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6" name=""/>
          <p:cNvSpPr txBox="1"/>
          <p:nvPr/>
        </p:nvSpPr>
        <p:spPr>
          <a:xfrm>
            <a:off x="914760" y="416592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417" name=""/>
          <p:cNvSpPr txBox="1"/>
          <p:nvPr/>
        </p:nvSpPr>
        <p:spPr>
          <a:xfrm>
            <a:off x="914760" y="4513680"/>
            <a:ext cx="238896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2.MANTHAN X DU FEST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418" name=""/>
          <p:cNvSpPr txBox="1"/>
          <p:nvPr/>
        </p:nvSpPr>
        <p:spPr>
          <a:xfrm>
            <a:off x="914760" y="4864680"/>
            <a:ext cx="57628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Manthan – The Nukkad Natak society of Bharati college, forged a partnership with DU Fest -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19" name=""/>
          <p:cNvSpPr txBox="1"/>
          <p:nvPr/>
        </p:nvSpPr>
        <p:spPr>
          <a:xfrm>
            <a:off x="914760" y="5105520"/>
            <a:ext cx="56304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a distinguished Instagram platform with more than 25k dedicated followers enthusiastic for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0" name=""/>
          <p:cNvSpPr txBox="1"/>
          <p:nvPr/>
        </p:nvSpPr>
        <p:spPr>
          <a:xfrm>
            <a:off x="914760" y="5346720"/>
            <a:ext cx="51397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curating updates on the diverse talents and events within Delhi University's vibrant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1" name=""/>
          <p:cNvSpPr txBox="1"/>
          <p:nvPr/>
        </p:nvSpPr>
        <p:spPr>
          <a:xfrm>
            <a:off x="914760" y="5587560"/>
            <a:ext cx="56728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community. This collaborative effort saw us exchanging followers, with DU Fest generously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2" name=""/>
          <p:cNvSpPr txBox="1"/>
          <p:nvPr/>
        </p:nvSpPr>
        <p:spPr>
          <a:xfrm>
            <a:off x="914760" y="5828400"/>
            <a:ext cx="54187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promoting our Manthan page while we reciprocated the gesture. This mutual exchange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3" name=""/>
          <p:cNvSpPr txBox="1"/>
          <p:nvPr/>
        </p:nvSpPr>
        <p:spPr>
          <a:xfrm>
            <a:off x="914760" y="6069240"/>
            <a:ext cx="56332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drastically expanded the audience reach of our page, effectively elevating our visibility and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4" name=""/>
          <p:cNvSpPr txBox="1"/>
          <p:nvPr/>
        </p:nvSpPr>
        <p:spPr>
          <a:xfrm>
            <a:off x="914760" y="6309720"/>
            <a:ext cx="55450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engagement levels. Furthermore, our collaboration extended to crafting captivating reels,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5" name=""/>
          <p:cNvSpPr txBox="1"/>
          <p:nvPr/>
        </p:nvSpPr>
        <p:spPr>
          <a:xfrm>
            <a:off x="914760" y="6552000"/>
            <a:ext cx="57661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which served to enhance our collective online presence and facilitate mutual promotion. This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6" name=""/>
          <p:cNvSpPr txBox="1"/>
          <p:nvPr/>
        </p:nvSpPr>
        <p:spPr>
          <a:xfrm>
            <a:off x="914760" y="6792840"/>
            <a:ext cx="55267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synergistic alliance vividly illustrates the multitude of benefits that collaboration can offer,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7" name=""/>
          <p:cNvSpPr txBox="1"/>
          <p:nvPr/>
        </p:nvSpPr>
        <p:spPr>
          <a:xfrm>
            <a:off x="914760" y="7033680"/>
            <a:ext cx="55116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showcasing how teamwork can pave the way for increased success and exposure for all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8" name=""/>
          <p:cNvSpPr txBox="1"/>
          <p:nvPr/>
        </p:nvSpPr>
        <p:spPr>
          <a:xfrm>
            <a:off x="914760" y="7275960"/>
            <a:ext cx="14256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involved stakeholders.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29" name=""/>
          <p:cNvSpPr txBox="1"/>
          <p:nvPr/>
        </p:nvSpPr>
        <p:spPr>
          <a:xfrm>
            <a:off x="914760" y="756108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430" name=""/>
          <p:cNvSpPr txBox="1"/>
          <p:nvPr/>
        </p:nvSpPr>
        <p:spPr>
          <a:xfrm>
            <a:off x="914760" y="7928280"/>
            <a:ext cx="24469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3.MANTHAN X CHINTAN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431" name=""/>
          <p:cNvSpPr txBox="1"/>
          <p:nvPr/>
        </p:nvSpPr>
        <p:spPr>
          <a:xfrm>
            <a:off x="914760" y="8279280"/>
            <a:ext cx="550404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This collaboration brought together Manthan-Tthe esteemed Nukkad Natak Society, and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32" name=""/>
          <p:cNvSpPr txBox="1"/>
          <p:nvPr/>
        </p:nvSpPr>
        <p:spPr>
          <a:xfrm>
            <a:off x="914760" y="8520120"/>
            <a:ext cx="54583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Chintan - The revered Debating Society, both pillars of Bharati College's vibrant cultural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33" name=""/>
          <p:cNvSpPr txBox="1"/>
          <p:nvPr/>
        </p:nvSpPr>
        <p:spPr>
          <a:xfrm>
            <a:off x="914760" y="8760960"/>
            <a:ext cx="565020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landscape. Together, they organized an enlightening open mic competition centred around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34" name=""/>
          <p:cNvSpPr txBox="1"/>
          <p:nvPr/>
        </p:nvSpPr>
        <p:spPr>
          <a:xfrm>
            <a:off x="914760" y="9003240"/>
            <a:ext cx="55648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the theme 'Viksit Bhara@2047t'. This event aimed not only to educate students about the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35" name=""/>
          <p:cNvSpPr txBox="1"/>
          <p:nvPr/>
        </p:nvSpPr>
        <p:spPr>
          <a:xfrm>
            <a:off x="914760" y="9244080"/>
            <a:ext cx="56728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envisioned developed state of India by 2047 but also to honour the invaluable contributions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36" name=""/>
          <p:cNvSpPr txBox="1"/>
          <p:nvPr/>
        </p:nvSpPr>
        <p:spPr>
          <a:xfrm>
            <a:off x="914760" y="9486360"/>
            <a:ext cx="153396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of our freedom fighters.  </a:t>
            </a:r>
            <a:endParaRPr b="0" lang="en-US" sz="11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438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2772720" y="1179720"/>
            <a:ext cx="2018160" cy="27720"/>
          </a:xfrm>
          <a:custGeom>
            <a:avLst/>
            <a:gdLst/>
            <a:ahLst/>
            <a:rect l="0" t="0" r="r" b="b"/>
            <a:pathLst>
              <a:path w="5606" h="77">
                <a:moveTo>
                  <a:pt x="0" y="77"/>
                </a:moveTo>
                <a:lnTo>
                  <a:pt x="5606" y="77"/>
                </a:lnTo>
                <a:lnTo>
                  <a:pt x="5606" y="0"/>
                </a:lnTo>
                <a:lnTo>
                  <a:pt x="0" y="0"/>
                </a:lnTo>
                <a:lnTo>
                  <a:pt x="0" y="7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440" name=""/>
          <p:cNvSpPr txBox="1"/>
          <p:nvPr/>
        </p:nvSpPr>
        <p:spPr>
          <a:xfrm>
            <a:off x="2772720" y="921960"/>
            <a:ext cx="209160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ACHIEVEMENTS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441" name=""/>
          <p:cNvSpPr txBox="1"/>
          <p:nvPr/>
        </p:nvSpPr>
        <p:spPr>
          <a:xfrm>
            <a:off x="914760" y="1240920"/>
            <a:ext cx="25416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Britannic Bold"/>
              </a:rPr>
              <a:t>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442" name=""/>
          <p:cNvSpPr txBox="1"/>
          <p:nvPr/>
        </p:nvSpPr>
        <p:spPr>
          <a:xfrm>
            <a:off x="1143360" y="1762200"/>
            <a:ext cx="151920" cy="1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3" name=""/>
          <p:cNvSpPr txBox="1"/>
          <p:nvPr/>
        </p:nvSpPr>
        <p:spPr>
          <a:xfrm>
            <a:off x="1213560" y="17431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4" name=""/>
          <p:cNvSpPr txBox="1"/>
          <p:nvPr/>
        </p:nvSpPr>
        <p:spPr>
          <a:xfrm>
            <a:off x="1371960" y="1771560"/>
            <a:ext cx="521280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Suhani Kour, senior executive member of Manthan, won first prize in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5" name=""/>
          <p:cNvSpPr txBox="1"/>
          <p:nvPr/>
        </p:nvSpPr>
        <p:spPr>
          <a:xfrm>
            <a:off x="1371960" y="2038320"/>
            <a:ext cx="50727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two open mic competitions this year by performing a mono act.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6" name=""/>
          <p:cNvSpPr txBox="1"/>
          <p:nvPr/>
        </p:nvSpPr>
        <p:spPr>
          <a:xfrm>
            <a:off x="1371960" y="2306520"/>
            <a:ext cx="49172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Apeejay School of Management organized one, while Chintan,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7" name=""/>
          <p:cNvSpPr txBox="1"/>
          <p:nvPr/>
        </p:nvSpPr>
        <p:spPr>
          <a:xfrm>
            <a:off x="1371960" y="2574720"/>
            <a:ext cx="430740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Debating Society of Bharati College, organized the other.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8" name=""/>
          <p:cNvSpPr txBox="1"/>
          <p:nvPr/>
        </p:nvSpPr>
        <p:spPr>
          <a:xfrm>
            <a:off x="1143360" y="2844360"/>
            <a:ext cx="151920" cy="1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49" name=""/>
          <p:cNvSpPr txBox="1"/>
          <p:nvPr/>
        </p:nvSpPr>
        <p:spPr>
          <a:xfrm>
            <a:off x="1213560" y="28249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0" name=""/>
          <p:cNvSpPr txBox="1"/>
          <p:nvPr/>
        </p:nvSpPr>
        <p:spPr>
          <a:xfrm>
            <a:off x="1371960" y="2853720"/>
            <a:ext cx="52797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Suhani Sabharwal, the President of Manthan, demonstrated her skills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1" name=""/>
          <p:cNvSpPr txBox="1"/>
          <p:nvPr/>
        </p:nvSpPr>
        <p:spPr>
          <a:xfrm>
            <a:off x="1371960" y="3121920"/>
            <a:ext cx="48776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in live broadcasts on FM Rainbow on Akashvani, All India Radio.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2" name=""/>
          <p:cNvSpPr txBox="1"/>
          <p:nvPr/>
        </p:nvSpPr>
        <p:spPr>
          <a:xfrm>
            <a:off x="1371960" y="3390480"/>
            <a:ext cx="51915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During the Azaadi Ka Amrit Mahotsav celebrations, she was featured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3" name=""/>
          <p:cNvSpPr txBox="1"/>
          <p:nvPr/>
        </p:nvSpPr>
        <p:spPr>
          <a:xfrm>
            <a:off x="1371960" y="3658680"/>
            <a:ext cx="498420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on 102.6 FM Rainbow for a program emphasizing "Youth Icon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4" name=""/>
          <p:cNvSpPr txBox="1"/>
          <p:nvPr/>
        </p:nvSpPr>
        <p:spPr>
          <a:xfrm>
            <a:off x="1371960" y="3926880"/>
            <a:ext cx="52736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Role Model in Culture" and spoke about the "Impact of Westernization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5" name=""/>
          <p:cNvSpPr txBox="1"/>
          <p:nvPr/>
        </p:nvSpPr>
        <p:spPr>
          <a:xfrm>
            <a:off x="1371960" y="4195080"/>
            <a:ext cx="41518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on Indian Society</a:t>
            </a:r>
            <a:r>
              <a:rPr b="0" lang="en-US" sz="1200" spc="-1" strike="noStrike">
                <a:solidFill>
                  <a:srgbClr val="000000"/>
                </a:solidFill>
                <a:latin typeface="BookmanOldStyle"/>
              </a:rPr>
              <a:t>,” while embracing the power of voice.</a:t>
            </a:r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6" name=""/>
          <p:cNvSpPr txBox="1"/>
          <p:nvPr/>
        </p:nvSpPr>
        <p:spPr>
          <a:xfrm>
            <a:off x="1143360" y="4464720"/>
            <a:ext cx="151920" cy="1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7" name=""/>
          <p:cNvSpPr txBox="1"/>
          <p:nvPr/>
        </p:nvSpPr>
        <p:spPr>
          <a:xfrm>
            <a:off x="1213560" y="44452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8" name=""/>
          <p:cNvSpPr txBox="1"/>
          <p:nvPr/>
        </p:nvSpPr>
        <p:spPr>
          <a:xfrm>
            <a:off x="1371960" y="4474080"/>
            <a:ext cx="52952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Nandini Dang, The Vice President of Manthan, bagged second position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59" name=""/>
          <p:cNvSpPr txBox="1"/>
          <p:nvPr/>
        </p:nvSpPr>
        <p:spPr>
          <a:xfrm>
            <a:off x="1371960" y="4740840"/>
            <a:ext cx="51976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in Apeejay School of Management's open mic competitions where she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0" name=""/>
          <p:cNvSpPr txBox="1"/>
          <p:nvPr/>
        </p:nvSpPr>
        <p:spPr>
          <a:xfrm>
            <a:off x="1371960" y="5009040"/>
            <a:ext cx="3277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performed an act on women empowerment.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1" name=""/>
          <p:cNvSpPr txBox="1"/>
          <p:nvPr/>
        </p:nvSpPr>
        <p:spPr>
          <a:xfrm>
            <a:off x="1143360" y="5278680"/>
            <a:ext cx="151920" cy="1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2" name=""/>
          <p:cNvSpPr txBox="1"/>
          <p:nvPr/>
        </p:nvSpPr>
        <p:spPr>
          <a:xfrm>
            <a:off x="1213560" y="52592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1371960" y="5287680"/>
            <a:ext cx="52311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Disha Dhingra, The Secretary of Manthan bagged third position in an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4" name=""/>
          <p:cNvSpPr txBox="1"/>
          <p:nvPr/>
        </p:nvSpPr>
        <p:spPr>
          <a:xfrm>
            <a:off x="1371960" y="5556240"/>
            <a:ext cx="44355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open mic competition organized under the banner of Viksit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5" name=""/>
          <p:cNvSpPr txBox="1"/>
          <p:nvPr/>
        </p:nvSpPr>
        <p:spPr>
          <a:xfrm>
            <a:off x="1371960" y="5824440"/>
            <a:ext cx="47768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Bharat@2047where she performed an act on Freedom Fighters.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6" name=""/>
          <p:cNvSpPr txBox="1"/>
          <p:nvPr/>
        </p:nvSpPr>
        <p:spPr>
          <a:xfrm>
            <a:off x="1143360" y="6094080"/>
            <a:ext cx="151920" cy="15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7" name=""/>
          <p:cNvSpPr txBox="1"/>
          <p:nvPr/>
        </p:nvSpPr>
        <p:spPr>
          <a:xfrm>
            <a:off x="1213560" y="60746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8" name=""/>
          <p:cNvSpPr txBox="1"/>
          <p:nvPr/>
        </p:nvSpPr>
        <p:spPr>
          <a:xfrm>
            <a:off x="1371960" y="6103440"/>
            <a:ext cx="53164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Gungun Singh, senior executive of Manthan bagged second position in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69" name=""/>
          <p:cNvSpPr txBox="1"/>
          <p:nvPr/>
        </p:nvSpPr>
        <p:spPr>
          <a:xfrm>
            <a:off x="1371960" y="6370200"/>
            <a:ext cx="48988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an open mic hosted by Viksit Bharat where she performed an act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70" name=""/>
          <p:cNvSpPr txBox="1"/>
          <p:nvPr/>
        </p:nvSpPr>
        <p:spPr>
          <a:xfrm>
            <a:off x="1371960" y="6638400"/>
            <a:ext cx="23140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promoting cultural inclusivity.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71" name=""/>
          <p:cNvSpPr txBox="1"/>
          <p:nvPr/>
        </p:nvSpPr>
        <p:spPr>
          <a:xfrm>
            <a:off x="3870360" y="85741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  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72" name=""/>
          <p:cNvSpPr txBox="1"/>
          <p:nvPr/>
        </p:nvSpPr>
        <p:spPr>
          <a:xfrm>
            <a:off x="6618600" y="85741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73" name=""/>
          <p:cNvSpPr txBox="1"/>
          <p:nvPr/>
        </p:nvSpPr>
        <p:spPr>
          <a:xfrm>
            <a:off x="1371960" y="87984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474" name="" descr=""/>
          <p:cNvPicPr/>
          <p:nvPr/>
        </p:nvPicPr>
        <p:blipFill>
          <a:blip r:embed="rId2"/>
          <a:stretch/>
        </p:blipFill>
        <p:spPr>
          <a:xfrm rot="16200000">
            <a:off x="1733400" y="6545880"/>
            <a:ext cx="1782720" cy="2489040"/>
          </a:xfrm>
          <a:prstGeom prst="rect">
            <a:avLst/>
          </a:prstGeom>
          <a:ln w="0">
            <a:noFill/>
          </a:ln>
        </p:spPr>
      </p:pic>
      <p:pic>
        <p:nvPicPr>
          <p:cNvPr id="475" name="" descr=""/>
          <p:cNvPicPr/>
          <p:nvPr/>
        </p:nvPicPr>
        <p:blipFill>
          <a:blip r:embed="rId3"/>
          <a:stretch/>
        </p:blipFill>
        <p:spPr>
          <a:xfrm rot="16200000">
            <a:off x="4465800" y="6529320"/>
            <a:ext cx="1795320" cy="2499480"/>
          </a:xfrm>
          <a:prstGeom prst="rect">
            <a:avLst/>
          </a:prstGeom>
          <a:ln w="0">
            <a:noFill/>
          </a:ln>
        </p:spPr>
      </p:pic>
      <p:sp>
        <p:nvSpPr>
          <p:cNvPr id="476" name=""/>
          <p:cNvSpPr txBox="1"/>
          <p:nvPr/>
        </p:nvSpPr>
        <p:spPr>
          <a:xfrm>
            <a:off x="914760" y="9192240"/>
            <a:ext cx="25416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478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79" name=""/>
          <p:cNvSpPr txBox="1"/>
          <p:nvPr/>
        </p:nvSpPr>
        <p:spPr>
          <a:xfrm>
            <a:off x="914760" y="921960"/>
            <a:ext cx="25416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480" name=""/>
          <p:cNvSpPr txBox="1"/>
          <p:nvPr/>
        </p:nvSpPr>
        <p:spPr>
          <a:xfrm>
            <a:off x="914760" y="127728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81" name=""/>
          <p:cNvSpPr txBox="1"/>
          <p:nvPr/>
        </p:nvSpPr>
        <p:spPr>
          <a:xfrm>
            <a:off x="1318680" y="1545480"/>
            <a:ext cx="493704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SOCIAL MEDIA HANDLES OF MANTHAN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482" name=""/>
          <p:cNvSpPr/>
          <p:nvPr/>
        </p:nvSpPr>
        <p:spPr>
          <a:xfrm>
            <a:off x="1318320" y="1802880"/>
            <a:ext cx="4926960" cy="27720"/>
          </a:xfrm>
          <a:custGeom>
            <a:avLst/>
            <a:gdLst/>
            <a:ahLst/>
            <a:rect l="0" t="0" r="r" b="b"/>
            <a:pathLst>
              <a:path w="13686" h="77">
                <a:moveTo>
                  <a:pt x="0" y="77"/>
                </a:moveTo>
                <a:lnTo>
                  <a:pt x="13686" y="77"/>
                </a:lnTo>
                <a:lnTo>
                  <a:pt x="13686" y="0"/>
                </a:lnTo>
                <a:lnTo>
                  <a:pt x="0" y="0"/>
                </a:lnTo>
                <a:lnTo>
                  <a:pt x="0" y="7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483" name=""/>
          <p:cNvSpPr txBox="1"/>
          <p:nvPr/>
        </p:nvSpPr>
        <p:spPr>
          <a:xfrm>
            <a:off x="6244920" y="16376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84" name=""/>
          <p:cNvSpPr txBox="1"/>
          <p:nvPr/>
        </p:nvSpPr>
        <p:spPr>
          <a:xfrm>
            <a:off x="914760" y="187740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85" name=""/>
          <p:cNvSpPr txBox="1"/>
          <p:nvPr/>
        </p:nvSpPr>
        <p:spPr>
          <a:xfrm>
            <a:off x="914760" y="20617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486" name=""/>
          <p:cNvSpPr txBox="1"/>
          <p:nvPr/>
        </p:nvSpPr>
        <p:spPr>
          <a:xfrm>
            <a:off x="914760" y="224784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87" name=""/>
          <p:cNvSpPr/>
          <p:nvPr/>
        </p:nvSpPr>
        <p:spPr>
          <a:xfrm>
            <a:off x="914400" y="2543760"/>
            <a:ext cx="4381200" cy="9360"/>
          </a:xfrm>
          <a:custGeom>
            <a:avLst/>
            <a:gdLst/>
            <a:ahLst/>
            <a:rect l="0" t="0" r="r" b="b"/>
            <a:pathLst>
              <a:path w="12170" h="26">
                <a:moveTo>
                  <a:pt x="0" y="26"/>
                </a:moveTo>
                <a:lnTo>
                  <a:pt x="12170" y="26"/>
                </a:lnTo>
                <a:lnTo>
                  <a:pt x="1217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488" name=""/>
          <p:cNvSpPr txBox="1"/>
          <p:nvPr/>
        </p:nvSpPr>
        <p:spPr>
          <a:xfrm>
            <a:off x="914760" y="2415600"/>
            <a:ext cx="43974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https://www.instagram.com/p/CvzwNokRwJB/?utm_source=ig_web_copy_link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89" name=""/>
          <p:cNvSpPr txBox="1"/>
          <p:nvPr/>
        </p:nvSpPr>
        <p:spPr>
          <a:xfrm>
            <a:off x="914760" y="258336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914400" y="2878920"/>
            <a:ext cx="4309560" cy="9360"/>
          </a:xfrm>
          <a:custGeom>
            <a:avLst/>
            <a:gdLst/>
            <a:ahLst/>
            <a:rect l="0" t="0" r="r" b="b"/>
            <a:pathLst>
              <a:path w="11971" h="26">
                <a:moveTo>
                  <a:pt x="0" y="26"/>
                </a:moveTo>
                <a:lnTo>
                  <a:pt x="11971" y="26"/>
                </a:lnTo>
                <a:lnTo>
                  <a:pt x="11971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491" name=""/>
          <p:cNvSpPr txBox="1"/>
          <p:nvPr/>
        </p:nvSpPr>
        <p:spPr>
          <a:xfrm>
            <a:off x="914760" y="2750760"/>
            <a:ext cx="432432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https://www.instagram.com/p/Cwu-8FLtKH9/?utm_source=ig_web_copy_link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2" name=""/>
          <p:cNvSpPr txBox="1"/>
          <p:nvPr/>
        </p:nvSpPr>
        <p:spPr>
          <a:xfrm>
            <a:off x="914760" y="291852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914400" y="3215880"/>
            <a:ext cx="4381200" cy="9360"/>
          </a:xfrm>
          <a:custGeom>
            <a:avLst/>
            <a:gdLst/>
            <a:ahLst/>
            <a:rect l="0" t="0" r="r" b="b"/>
            <a:pathLst>
              <a:path w="12170" h="26">
                <a:moveTo>
                  <a:pt x="0" y="26"/>
                </a:moveTo>
                <a:lnTo>
                  <a:pt x="12170" y="26"/>
                </a:lnTo>
                <a:lnTo>
                  <a:pt x="1217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494" name=""/>
          <p:cNvSpPr txBox="1"/>
          <p:nvPr/>
        </p:nvSpPr>
        <p:spPr>
          <a:xfrm>
            <a:off x="914760" y="3087720"/>
            <a:ext cx="439416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https://www.instagram.com/reel/Cw0dIltxO6u/?utm_source=ig_web_copy_link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5" name=""/>
          <p:cNvSpPr txBox="1"/>
          <p:nvPr/>
        </p:nvSpPr>
        <p:spPr>
          <a:xfrm>
            <a:off x="914760" y="325584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914400" y="3551400"/>
            <a:ext cx="4572000" cy="9360"/>
          </a:xfrm>
          <a:custGeom>
            <a:avLst/>
            <a:gdLst/>
            <a:ahLst/>
            <a:rect l="0" t="0" r="r" b="b"/>
            <a:pathLst>
              <a:path w="12700" h="26">
                <a:moveTo>
                  <a:pt x="0" y="26"/>
                </a:moveTo>
                <a:lnTo>
                  <a:pt x="12700" y="26"/>
                </a:lnTo>
                <a:lnTo>
                  <a:pt x="1270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497" name=""/>
          <p:cNvSpPr txBox="1"/>
          <p:nvPr/>
        </p:nvSpPr>
        <p:spPr>
          <a:xfrm>
            <a:off x="914760" y="3423240"/>
            <a:ext cx="458316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https://www.instagram.com/reel/CxzmnqVRAMX/?utm_source=ig_web_copy_link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8" name=""/>
          <p:cNvSpPr txBox="1"/>
          <p:nvPr/>
        </p:nvSpPr>
        <p:spPr>
          <a:xfrm>
            <a:off x="914760" y="359100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914400" y="3886560"/>
            <a:ext cx="4472640" cy="9720"/>
          </a:xfrm>
          <a:custGeom>
            <a:avLst/>
            <a:gdLst/>
            <a:ahLst/>
            <a:rect l="0" t="0" r="r" b="b"/>
            <a:pathLst>
              <a:path w="12424" h="27">
                <a:moveTo>
                  <a:pt x="0" y="27"/>
                </a:moveTo>
                <a:lnTo>
                  <a:pt x="12424" y="27"/>
                </a:lnTo>
                <a:lnTo>
                  <a:pt x="12424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00" name=""/>
          <p:cNvSpPr txBox="1"/>
          <p:nvPr/>
        </p:nvSpPr>
        <p:spPr>
          <a:xfrm>
            <a:off x="914760" y="3758760"/>
            <a:ext cx="44874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https://www.instagram.com/reel/CzDiZ7YxGkK/?utm_source=ig_web_copy_link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01" name=""/>
          <p:cNvSpPr txBox="1"/>
          <p:nvPr/>
        </p:nvSpPr>
        <p:spPr>
          <a:xfrm>
            <a:off x="914760" y="392796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914400" y="4223520"/>
            <a:ext cx="4494240" cy="9360"/>
          </a:xfrm>
          <a:custGeom>
            <a:avLst/>
            <a:gdLst/>
            <a:ahLst/>
            <a:rect l="0" t="0" r="r" b="b"/>
            <a:pathLst>
              <a:path w="12484" h="26">
                <a:moveTo>
                  <a:pt x="0" y="26"/>
                </a:moveTo>
                <a:lnTo>
                  <a:pt x="12484" y="26"/>
                </a:lnTo>
                <a:lnTo>
                  <a:pt x="12484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03" name=""/>
          <p:cNvSpPr txBox="1"/>
          <p:nvPr/>
        </p:nvSpPr>
        <p:spPr>
          <a:xfrm>
            <a:off x="914760" y="4095360"/>
            <a:ext cx="450864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https://www.instagram.com/reel/CzNs0gFCsX_/?utm_source=ig_web_copy_link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04" name=""/>
          <p:cNvSpPr txBox="1"/>
          <p:nvPr/>
        </p:nvSpPr>
        <p:spPr>
          <a:xfrm>
            <a:off x="914760" y="426312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914400" y="4558680"/>
            <a:ext cx="4494240" cy="9720"/>
          </a:xfrm>
          <a:custGeom>
            <a:avLst/>
            <a:gdLst/>
            <a:ahLst/>
            <a:rect l="0" t="0" r="r" b="b"/>
            <a:pathLst>
              <a:path w="12484" h="27">
                <a:moveTo>
                  <a:pt x="0" y="27"/>
                </a:moveTo>
                <a:lnTo>
                  <a:pt x="12484" y="27"/>
                </a:lnTo>
                <a:lnTo>
                  <a:pt x="12484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06" name=""/>
          <p:cNvSpPr txBox="1"/>
          <p:nvPr/>
        </p:nvSpPr>
        <p:spPr>
          <a:xfrm>
            <a:off x="914760" y="4430880"/>
            <a:ext cx="45054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https://www.instagram.com/reel/C2iJLUQSBV9/?utm_source=ig_web_copy_link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07" name=""/>
          <p:cNvSpPr txBox="1"/>
          <p:nvPr/>
        </p:nvSpPr>
        <p:spPr>
          <a:xfrm>
            <a:off x="914760" y="459828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08" name=""/>
          <p:cNvSpPr/>
          <p:nvPr/>
        </p:nvSpPr>
        <p:spPr>
          <a:xfrm>
            <a:off x="914400" y="4895640"/>
            <a:ext cx="4396680" cy="9360"/>
          </a:xfrm>
          <a:custGeom>
            <a:avLst/>
            <a:gdLst/>
            <a:ahLst/>
            <a:rect l="0" t="0" r="r" b="b"/>
            <a:pathLst>
              <a:path w="12213" h="26">
                <a:moveTo>
                  <a:pt x="0" y="26"/>
                </a:moveTo>
                <a:lnTo>
                  <a:pt x="12213" y="26"/>
                </a:lnTo>
                <a:lnTo>
                  <a:pt x="12213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09" name=""/>
          <p:cNvSpPr txBox="1"/>
          <p:nvPr/>
        </p:nvSpPr>
        <p:spPr>
          <a:xfrm>
            <a:off x="914760" y="4767480"/>
            <a:ext cx="44064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https://www.instagram.com/reel/C38IXlAy75o/?utm_source=ig_web_copy_link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0" name=""/>
          <p:cNvSpPr txBox="1"/>
          <p:nvPr/>
        </p:nvSpPr>
        <p:spPr>
          <a:xfrm>
            <a:off x="914760" y="493524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914400" y="5230800"/>
            <a:ext cx="4381200" cy="9360"/>
          </a:xfrm>
          <a:custGeom>
            <a:avLst/>
            <a:gdLst/>
            <a:ahLst/>
            <a:rect l="0" t="0" r="r" b="b"/>
            <a:pathLst>
              <a:path w="12170" h="26">
                <a:moveTo>
                  <a:pt x="0" y="26"/>
                </a:moveTo>
                <a:lnTo>
                  <a:pt x="12170" y="26"/>
                </a:lnTo>
                <a:lnTo>
                  <a:pt x="1217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12" name=""/>
          <p:cNvSpPr txBox="1"/>
          <p:nvPr/>
        </p:nvSpPr>
        <p:spPr>
          <a:xfrm>
            <a:off x="914760" y="5102640"/>
            <a:ext cx="439596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https://www.instagram.com/p/C35kQC0SsRe/?utm_source=ig_web_copy_link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3" name=""/>
          <p:cNvSpPr txBox="1"/>
          <p:nvPr/>
        </p:nvSpPr>
        <p:spPr>
          <a:xfrm>
            <a:off x="914760" y="527040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914400" y="5566320"/>
            <a:ext cx="4338720" cy="10080"/>
          </a:xfrm>
          <a:custGeom>
            <a:avLst/>
            <a:gdLst/>
            <a:ahLst/>
            <a:rect l="0" t="0" r="r" b="b"/>
            <a:pathLst>
              <a:path w="12052" h="28">
                <a:moveTo>
                  <a:pt x="0" y="28"/>
                </a:moveTo>
                <a:lnTo>
                  <a:pt x="12052" y="28"/>
                </a:lnTo>
                <a:lnTo>
                  <a:pt x="12052" y="0"/>
                </a:lnTo>
                <a:lnTo>
                  <a:pt x="0" y="0"/>
                </a:lnTo>
                <a:lnTo>
                  <a:pt x="0" y="28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15" name=""/>
          <p:cNvSpPr txBox="1"/>
          <p:nvPr/>
        </p:nvSpPr>
        <p:spPr>
          <a:xfrm>
            <a:off x="914760" y="5438520"/>
            <a:ext cx="435312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https://www.instagram.com/p/C4BUnJ2y2JV/?utm_source=ig_web_copy_link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6" name=""/>
          <p:cNvSpPr txBox="1"/>
          <p:nvPr/>
        </p:nvSpPr>
        <p:spPr>
          <a:xfrm>
            <a:off x="914760" y="560736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7" name=""/>
          <p:cNvSpPr/>
          <p:nvPr/>
        </p:nvSpPr>
        <p:spPr>
          <a:xfrm>
            <a:off x="914400" y="5903280"/>
            <a:ext cx="4352400" cy="9360"/>
          </a:xfrm>
          <a:custGeom>
            <a:avLst/>
            <a:gdLst/>
            <a:ahLst/>
            <a:rect l="0" t="0" r="r" b="b"/>
            <a:pathLst>
              <a:path w="12090" h="26">
                <a:moveTo>
                  <a:pt x="0" y="26"/>
                </a:moveTo>
                <a:lnTo>
                  <a:pt x="12090" y="26"/>
                </a:lnTo>
                <a:lnTo>
                  <a:pt x="12090" y="0"/>
                </a:ln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18" name=""/>
          <p:cNvSpPr txBox="1"/>
          <p:nvPr/>
        </p:nvSpPr>
        <p:spPr>
          <a:xfrm>
            <a:off x="914760" y="5775120"/>
            <a:ext cx="437004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Arial"/>
              </a:rPr>
              <a:t>https://www.instagram.com/reel/C6qvXRTyk2d/?igsh=M2NsNHRsZHVkeGVh</a:t>
            </a:r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19" name=""/>
          <p:cNvSpPr txBox="1"/>
          <p:nvPr/>
        </p:nvSpPr>
        <p:spPr>
          <a:xfrm>
            <a:off x="914760" y="594288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20" name=""/>
          <p:cNvSpPr txBox="1"/>
          <p:nvPr/>
        </p:nvSpPr>
        <p:spPr>
          <a:xfrm>
            <a:off x="914760" y="6110280"/>
            <a:ext cx="12600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21" name=""/>
          <p:cNvSpPr txBox="1"/>
          <p:nvPr/>
        </p:nvSpPr>
        <p:spPr>
          <a:xfrm>
            <a:off x="914760" y="627840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522" name=""/>
          <p:cNvSpPr txBox="1"/>
          <p:nvPr/>
        </p:nvSpPr>
        <p:spPr>
          <a:xfrm>
            <a:off x="914760" y="6546600"/>
            <a:ext cx="284760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FOR MORE DETAILS CONTACT: 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523" name=""/>
          <p:cNvSpPr txBox="1"/>
          <p:nvPr/>
        </p:nvSpPr>
        <p:spPr>
          <a:xfrm>
            <a:off x="914760" y="6811920"/>
            <a:ext cx="114120" cy="12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00" spc="-1" strike="noStrike">
                <a:solidFill>
                  <a:srgbClr val="0563c1"/>
                </a:solidFill>
                <a:latin typeface="Arial"/>
              </a:rPr>
              <a:t>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24" name=""/>
          <p:cNvSpPr txBox="1"/>
          <p:nvPr/>
        </p:nvSpPr>
        <p:spPr>
          <a:xfrm>
            <a:off x="914760" y="7032960"/>
            <a:ext cx="2099160" cy="12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00" spc="-1" strike="noStrike">
                <a:solidFill>
                  <a:srgbClr val="0563c1"/>
                </a:solidFill>
                <a:latin typeface="Arial"/>
              </a:rPr>
              <a:t>manthannukkadnataksociety@gmail.com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25" name=""/>
          <p:cNvSpPr/>
          <p:nvPr/>
        </p:nvSpPr>
        <p:spPr>
          <a:xfrm>
            <a:off x="914400" y="7148160"/>
            <a:ext cx="2088720" cy="7920"/>
          </a:xfrm>
          <a:custGeom>
            <a:avLst/>
            <a:gdLst/>
            <a:ahLst/>
            <a:rect l="0" t="0" r="r" b="b"/>
            <a:pathLst>
              <a:path w="5802" h="22">
                <a:moveTo>
                  <a:pt x="0" y="22"/>
                </a:moveTo>
                <a:lnTo>
                  <a:pt x="5802" y="22"/>
                </a:lnTo>
                <a:lnTo>
                  <a:pt x="5802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563c1"/>
          </a:solidFill>
          <a:ln w="0">
            <a:noFill/>
          </a:ln>
        </p:spPr>
      </p:sp>
      <p:sp>
        <p:nvSpPr>
          <p:cNvPr id="526" name=""/>
          <p:cNvSpPr txBox="1"/>
          <p:nvPr/>
        </p:nvSpPr>
        <p:spPr>
          <a:xfrm>
            <a:off x="3002760" y="7050600"/>
            <a:ext cx="259920" cy="11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00" spc="-1" strike="noStrike">
                <a:solidFill>
                  <a:srgbClr val="000000"/>
                </a:solidFill>
                <a:latin typeface="Calibri"/>
              </a:rPr>
              <a:t>         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27" name=""/>
          <p:cNvSpPr txBox="1"/>
          <p:nvPr/>
        </p:nvSpPr>
        <p:spPr>
          <a:xfrm>
            <a:off x="914760" y="7280280"/>
            <a:ext cx="50482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ff"/>
                </a:solidFill>
                <a:latin typeface="Bookman Old Style"/>
              </a:rPr>
              <a:t>https://www.instagram.com/manthannukkadnataksoc?igsh=cGc0cjhzeXdueXZ4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528" name=""/>
          <p:cNvSpPr/>
          <p:nvPr/>
        </p:nvSpPr>
        <p:spPr>
          <a:xfrm>
            <a:off x="914400" y="7386120"/>
            <a:ext cx="5070240" cy="7920"/>
          </a:xfrm>
          <a:custGeom>
            <a:avLst/>
            <a:gdLst/>
            <a:ahLst/>
            <a:rect l="0" t="0" r="r" b="b"/>
            <a:pathLst>
              <a:path w="14084" h="22">
                <a:moveTo>
                  <a:pt x="0" y="22"/>
                </a:moveTo>
                <a:lnTo>
                  <a:pt x="14084" y="22"/>
                </a:lnTo>
                <a:lnTo>
                  <a:pt x="14084" y="0"/>
                </a:lnTo>
                <a:lnTo>
                  <a:pt x="0" y="0"/>
                </a:lnTo>
                <a:lnTo>
                  <a:pt x="0" y="22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</p:sp>
      <p:sp>
        <p:nvSpPr>
          <p:cNvPr id="529" name=""/>
          <p:cNvSpPr txBox="1"/>
          <p:nvPr/>
        </p:nvSpPr>
        <p:spPr>
          <a:xfrm>
            <a:off x="5984640" y="7285320"/>
            <a:ext cx="114120" cy="11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530" name=""/>
          <p:cNvSpPr txBox="1"/>
          <p:nvPr/>
        </p:nvSpPr>
        <p:spPr>
          <a:xfrm>
            <a:off x="914760" y="75358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31" name=""/>
          <p:cNvSpPr txBox="1"/>
          <p:nvPr/>
        </p:nvSpPr>
        <p:spPr>
          <a:xfrm>
            <a:off x="914760" y="780804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32" name=""/>
          <p:cNvSpPr txBox="1"/>
          <p:nvPr/>
        </p:nvSpPr>
        <p:spPr>
          <a:xfrm>
            <a:off x="914760" y="809928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33" name=""/>
          <p:cNvSpPr txBox="1"/>
          <p:nvPr/>
        </p:nvSpPr>
        <p:spPr>
          <a:xfrm>
            <a:off x="914760" y="838872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34" name=""/>
          <p:cNvSpPr txBox="1"/>
          <p:nvPr/>
        </p:nvSpPr>
        <p:spPr>
          <a:xfrm>
            <a:off x="3781800" y="8652240"/>
            <a:ext cx="278640" cy="31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19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190" spc="-1" strike="noStrike">
              <a:latin typeface="Times New Roman"/>
            </a:endParaRPr>
          </a:p>
        </p:txBody>
      </p:sp>
      <p:sp>
        <p:nvSpPr>
          <p:cNvPr id="535" name=""/>
          <p:cNvSpPr txBox="1"/>
          <p:nvPr/>
        </p:nvSpPr>
        <p:spPr>
          <a:xfrm>
            <a:off x="3781800" y="9022320"/>
            <a:ext cx="278640" cy="31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19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190" spc="-1" strike="noStrike">
              <a:latin typeface="Times New Roman"/>
            </a:endParaRPr>
          </a:p>
        </p:txBody>
      </p:sp>
      <p:sp>
        <p:nvSpPr>
          <p:cNvPr id="536" name=""/>
          <p:cNvSpPr txBox="1"/>
          <p:nvPr/>
        </p:nvSpPr>
        <p:spPr>
          <a:xfrm>
            <a:off x="3781800" y="9391320"/>
            <a:ext cx="278640" cy="31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19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19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538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539" name=""/>
          <p:cNvSpPr txBox="1"/>
          <p:nvPr/>
        </p:nvSpPr>
        <p:spPr>
          <a:xfrm>
            <a:off x="3781800" y="924480"/>
            <a:ext cx="278640" cy="31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19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190" spc="-1" strike="noStrike">
              <a:latin typeface="Times New Roman"/>
            </a:endParaRPr>
          </a:p>
        </p:txBody>
      </p:sp>
      <p:sp>
        <p:nvSpPr>
          <p:cNvPr id="540" name=""/>
          <p:cNvSpPr txBox="1"/>
          <p:nvPr/>
        </p:nvSpPr>
        <p:spPr>
          <a:xfrm>
            <a:off x="3781800" y="1293120"/>
            <a:ext cx="278640" cy="31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19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190" spc="-1" strike="noStrike">
              <a:latin typeface="Times New Roman"/>
            </a:endParaRPr>
          </a:p>
        </p:txBody>
      </p:sp>
      <p:sp>
        <p:nvSpPr>
          <p:cNvPr id="541" name=""/>
          <p:cNvSpPr/>
          <p:nvPr/>
        </p:nvSpPr>
        <p:spPr>
          <a:xfrm>
            <a:off x="1569960" y="1944720"/>
            <a:ext cx="4423680" cy="29160"/>
          </a:xfrm>
          <a:custGeom>
            <a:avLst/>
            <a:gdLst/>
            <a:ahLst/>
            <a:rect l="0" t="0" r="r" b="b"/>
            <a:pathLst>
              <a:path w="12288" h="81">
                <a:moveTo>
                  <a:pt x="0" y="81"/>
                </a:moveTo>
                <a:lnTo>
                  <a:pt x="12288" y="81"/>
                </a:lnTo>
                <a:lnTo>
                  <a:pt x="12288" y="0"/>
                </a:lnTo>
                <a:lnTo>
                  <a:pt x="0" y="0"/>
                </a:lnTo>
                <a:lnTo>
                  <a:pt x="0" y="8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42" name=""/>
          <p:cNvSpPr txBox="1"/>
          <p:nvPr/>
        </p:nvSpPr>
        <p:spPr>
          <a:xfrm>
            <a:off x="1569960" y="1663560"/>
            <a:ext cx="4492080" cy="31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190" spc="-1" strike="noStrike">
                <a:solidFill>
                  <a:srgbClr val="000000"/>
                </a:solidFill>
                <a:latin typeface="Arial"/>
              </a:rPr>
              <a:t>ANNUAL ATTENDANCE REPORT </a:t>
            </a:r>
            <a:endParaRPr b="0" lang="en-US" sz="2190" spc="-1" strike="noStrike">
              <a:latin typeface="Times New Roman"/>
            </a:endParaRPr>
          </a:p>
        </p:txBody>
      </p:sp>
      <p:sp>
        <p:nvSpPr>
          <p:cNvPr id="543" name=""/>
          <p:cNvSpPr txBox="1"/>
          <p:nvPr/>
        </p:nvSpPr>
        <p:spPr>
          <a:xfrm>
            <a:off x="3781800" y="205992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44" name=""/>
          <p:cNvSpPr txBox="1"/>
          <p:nvPr/>
        </p:nvSpPr>
        <p:spPr>
          <a:xfrm>
            <a:off x="914760" y="235116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45" name=""/>
          <p:cNvSpPr txBox="1"/>
          <p:nvPr/>
        </p:nvSpPr>
        <p:spPr>
          <a:xfrm>
            <a:off x="914760" y="264204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46" name=""/>
          <p:cNvSpPr txBox="1"/>
          <p:nvPr/>
        </p:nvSpPr>
        <p:spPr>
          <a:xfrm>
            <a:off x="3781800" y="7565040"/>
            <a:ext cx="25416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Britannic Bold"/>
              </a:rPr>
              <a:t>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547" name=""/>
          <p:cNvSpPr txBox="1"/>
          <p:nvPr/>
        </p:nvSpPr>
        <p:spPr>
          <a:xfrm>
            <a:off x="3781800" y="7887960"/>
            <a:ext cx="254160" cy="29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Britannic Bold"/>
              </a:rPr>
              <a:t>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548" name=""/>
          <p:cNvSpPr txBox="1"/>
          <p:nvPr/>
        </p:nvSpPr>
        <p:spPr>
          <a:xfrm>
            <a:off x="3781800" y="8227440"/>
            <a:ext cx="25416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549" name=""/>
          <p:cNvSpPr txBox="1"/>
          <p:nvPr/>
        </p:nvSpPr>
        <p:spPr>
          <a:xfrm>
            <a:off x="914760" y="859428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50" name=""/>
          <p:cNvSpPr txBox="1"/>
          <p:nvPr/>
        </p:nvSpPr>
        <p:spPr>
          <a:xfrm>
            <a:off x="914760" y="888552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551" name=""/>
          <p:cNvSpPr txBox="1"/>
          <p:nvPr/>
        </p:nvSpPr>
        <p:spPr>
          <a:xfrm>
            <a:off x="1143360" y="2904120"/>
            <a:ext cx="22471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Bodoni MT"/>
              </a:rPr>
              <a:t>MEMBERS OF SOCIETY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552" name=""/>
          <p:cNvSpPr txBox="1"/>
          <p:nvPr/>
        </p:nvSpPr>
        <p:spPr>
          <a:xfrm>
            <a:off x="2996640" y="2881440"/>
            <a:ext cx="202320" cy="23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doni MT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553" name=""/>
          <p:cNvSpPr txBox="1"/>
          <p:nvPr/>
        </p:nvSpPr>
        <p:spPr>
          <a:xfrm>
            <a:off x="3313800" y="2904120"/>
            <a:ext cx="17866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Bodoni MT"/>
              </a:rPr>
              <a:t>SEMESTER (1,3,5)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554" name=""/>
          <p:cNvSpPr txBox="1"/>
          <p:nvPr/>
        </p:nvSpPr>
        <p:spPr>
          <a:xfrm>
            <a:off x="4760280" y="2881440"/>
            <a:ext cx="202320" cy="235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doni MT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555" name=""/>
          <p:cNvSpPr txBox="1"/>
          <p:nvPr/>
        </p:nvSpPr>
        <p:spPr>
          <a:xfrm>
            <a:off x="5062320" y="2905200"/>
            <a:ext cx="16376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00" spc="-1" strike="noStrike">
                <a:solidFill>
                  <a:srgbClr val="000000"/>
                </a:solidFill>
                <a:latin typeface="Bodoni MT"/>
              </a:rPr>
              <a:t>ATTENDANCE SLOT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56" name=""/>
          <p:cNvSpPr/>
          <p:nvPr/>
        </p:nvSpPr>
        <p:spPr>
          <a:xfrm>
            <a:off x="914400" y="290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57" name=""/>
          <p:cNvSpPr/>
          <p:nvPr/>
        </p:nvSpPr>
        <p:spPr>
          <a:xfrm>
            <a:off x="914400" y="290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58" name=""/>
          <p:cNvSpPr/>
          <p:nvPr/>
        </p:nvSpPr>
        <p:spPr>
          <a:xfrm>
            <a:off x="920520" y="290016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59" name=""/>
          <p:cNvSpPr/>
          <p:nvPr/>
        </p:nvSpPr>
        <p:spPr>
          <a:xfrm>
            <a:off x="3219120" y="290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0" name=""/>
          <p:cNvSpPr/>
          <p:nvPr/>
        </p:nvSpPr>
        <p:spPr>
          <a:xfrm>
            <a:off x="3225240" y="290016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1" name=""/>
          <p:cNvSpPr/>
          <p:nvPr/>
        </p:nvSpPr>
        <p:spPr>
          <a:xfrm>
            <a:off x="4848480" y="290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2" name=""/>
          <p:cNvSpPr/>
          <p:nvPr/>
        </p:nvSpPr>
        <p:spPr>
          <a:xfrm>
            <a:off x="4854600" y="290016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3" name=""/>
          <p:cNvSpPr/>
          <p:nvPr/>
        </p:nvSpPr>
        <p:spPr>
          <a:xfrm>
            <a:off x="6641280" y="290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4" name=""/>
          <p:cNvSpPr/>
          <p:nvPr/>
        </p:nvSpPr>
        <p:spPr>
          <a:xfrm>
            <a:off x="6641280" y="290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5" name=""/>
          <p:cNvSpPr/>
          <p:nvPr/>
        </p:nvSpPr>
        <p:spPr>
          <a:xfrm>
            <a:off x="914400" y="2906280"/>
            <a:ext cx="6480" cy="213840"/>
          </a:xfrm>
          <a:custGeom>
            <a:avLst/>
            <a:gdLst/>
            <a:ahLst/>
            <a:rect l="0" t="0" r="r" b="b"/>
            <a:pathLst>
              <a:path w="18" h="594">
                <a:moveTo>
                  <a:pt x="0" y="594"/>
                </a:moveTo>
                <a:lnTo>
                  <a:pt x="18" y="594"/>
                </a:lnTo>
                <a:lnTo>
                  <a:pt x="18" y="0"/>
                </a:lnTo>
                <a:lnTo>
                  <a:pt x="0" y="0"/>
                </a:lnTo>
                <a:lnTo>
                  <a:pt x="0" y="59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6" name=""/>
          <p:cNvSpPr/>
          <p:nvPr/>
        </p:nvSpPr>
        <p:spPr>
          <a:xfrm>
            <a:off x="3219120" y="2906280"/>
            <a:ext cx="6480" cy="213840"/>
          </a:xfrm>
          <a:custGeom>
            <a:avLst/>
            <a:gdLst/>
            <a:ahLst/>
            <a:rect l="0" t="0" r="r" b="b"/>
            <a:pathLst>
              <a:path w="18" h="594">
                <a:moveTo>
                  <a:pt x="0" y="594"/>
                </a:moveTo>
                <a:lnTo>
                  <a:pt x="18" y="594"/>
                </a:lnTo>
                <a:lnTo>
                  <a:pt x="18" y="0"/>
                </a:lnTo>
                <a:lnTo>
                  <a:pt x="0" y="0"/>
                </a:lnTo>
                <a:lnTo>
                  <a:pt x="0" y="59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7" name=""/>
          <p:cNvSpPr/>
          <p:nvPr/>
        </p:nvSpPr>
        <p:spPr>
          <a:xfrm>
            <a:off x="4848480" y="2906280"/>
            <a:ext cx="6480" cy="213840"/>
          </a:xfrm>
          <a:custGeom>
            <a:avLst/>
            <a:gdLst/>
            <a:ahLst/>
            <a:rect l="0" t="0" r="r" b="b"/>
            <a:pathLst>
              <a:path w="18" h="594">
                <a:moveTo>
                  <a:pt x="0" y="594"/>
                </a:moveTo>
                <a:lnTo>
                  <a:pt x="18" y="594"/>
                </a:lnTo>
                <a:lnTo>
                  <a:pt x="18" y="0"/>
                </a:lnTo>
                <a:lnTo>
                  <a:pt x="0" y="0"/>
                </a:lnTo>
                <a:lnTo>
                  <a:pt x="0" y="59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8" name=""/>
          <p:cNvSpPr/>
          <p:nvPr/>
        </p:nvSpPr>
        <p:spPr>
          <a:xfrm>
            <a:off x="6641280" y="2906280"/>
            <a:ext cx="6480" cy="213840"/>
          </a:xfrm>
          <a:custGeom>
            <a:avLst/>
            <a:gdLst/>
            <a:ahLst/>
            <a:rect l="0" t="0" r="r" b="b"/>
            <a:pathLst>
              <a:path w="18" h="594">
                <a:moveTo>
                  <a:pt x="0" y="594"/>
                </a:moveTo>
                <a:lnTo>
                  <a:pt x="18" y="594"/>
                </a:lnTo>
                <a:lnTo>
                  <a:pt x="18" y="0"/>
                </a:lnTo>
                <a:lnTo>
                  <a:pt x="0" y="0"/>
                </a:lnTo>
                <a:lnTo>
                  <a:pt x="0" y="594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69" name=""/>
          <p:cNvSpPr txBox="1"/>
          <p:nvPr/>
        </p:nvSpPr>
        <p:spPr>
          <a:xfrm>
            <a:off x="6431400" y="2916720"/>
            <a:ext cx="139680" cy="16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110" spc="-1" strike="noStrike">
                <a:solidFill>
                  <a:srgbClr val="000000"/>
                </a:solidFill>
                <a:latin typeface="Bodoni MT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570" name=""/>
          <p:cNvSpPr txBox="1"/>
          <p:nvPr/>
        </p:nvSpPr>
        <p:spPr>
          <a:xfrm>
            <a:off x="1515240" y="3114360"/>
            <a:ext cx="14151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Suhani Sabharwal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71" name=""/>
          <p:cNvSpPr txBox="1"/>
          <p:nvPr/>
        </p:nvSpPr>
        <p:spPr>
          <a:xfrm>
            <a:off x="3989160" y="31618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914400" y="3119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3" name=""/>
          <p:cNvSpPr/>
          <p:nvPr/>
        </p:nvSpPr>
        <p:spPr>
          <a:xfrm>
            <a:off x="920520" y="311976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4" name=""/>
          <p:cNvSpPr/>
          <p:nvPr/>
        </p:nvSpPr>
        <p:spPr>
          <a:xfrm>
            <a:off x="3219120" y="3119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5" name=""/>
          <p:cNvSpPr/>
          <p:nvPr/>
        </p:nvSpPr>
        <p:spPr>
          <a:xfrm>
            <a:off x="3225240" y="311976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6" name=""/>
          <p:cNvSpPr/>
          <p:nvPr/>
        </p:nvSpPr>
        <p:spPr>
          <a:xfrm>
            <a:off x="4848480" y="3119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7" name=""/>
          <p:cNvSpPr/>
          <p:nvPr/>
        </p:nvSpPr>
        <p:spPr>
          <a:xfrm>
            <a:off x="4854600" y="311976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8" name=""/>
          <p:cNvSpPr/>
          <p:nvPr/>
        </p:nvSpPr>
        <p:spPr>
          <a:xfrm>
            <a:off x="6641280" y="3119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79" name=""/>
          <p:cNvSpPr/>
          <p:nvPr/>
        </p:nvSpPr>
        <p:spPr>
          <a:xfrm>
            <a:off x="914400" y="31258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0" name=""/>
          <p:cNvSpPr/>
          <p:nvPr/>
        </p:nvSpPr>
        <p:spPr>
          <a:xfrm>
            <a:off x="3219120" y="31258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1" name=""/>
          <p:cNvSpPr/>
          <p:nvPr/>
        </p:nvSpPr>
        <p:spPr>
          <a:xfrm>
            <a:off x="4848480" y="31258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2" name=""/>
          <p:cNvSpPr/>
          <p:nvPr/>
        </p:nvSpPr>
        <p:spPr>
          <a:xfrm>
            <a:off x="6641280" y="31258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3" name=""/>
          <p:cNvSpPr txBox="1"/>
          <p:nvPr/>
        </p:nvSpPr>
        <p:spPr>
          <a:xfrm>
            <a:off x="5649120" y="31618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84" name=""/>
          <p:cNvSpPr txBox="1"/>
          <p:nvPr/>
        </p:nvSpPr>
        <p:spPr>
          <a:xfrm>
            <a:off x="1627920" y="3299040"/>
            <a:ext cx="108108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Nandini Dang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85" name=""/>
          <p:cNvSpPr txBox="1"/>
          <p:nvPr/>
        </p:nvSpPr>
        <p:spPr>
          <a:xfrm>
            <a:off x="3989160" y="33462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86" name=""/>
          <p:cNvSpPr/>
          <p:nvPr/>
        </p:nvSpPr>
        <p:spPr>
          <a:xfrm>
            <a:off x="914400" y="33058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7" name=""/>
          <p:cNvSpPr/>
          <p:nvPr/>
        </p:nvSpPr>
        <p:spPr>
          <a:xfrm>
            <a:off x="920520" y="330588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8" name=""/>
          <p:cNvSpPr/>
          <p:nvPr/>
        </p:nvSpPr>
        <p:spPr>
          <a:xfrm>
            <a:off x="3219120" y="33058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89" name=""/>
          <p:cNvSpPr/>
          <p:nvPr/>
        </p:nvSpPr>
        <p:spPr>
          <a:xfrm>
            <a:off x="3225240" y="330588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0" name=""/>
          <p:cNvSpPr/>
          <p:nvPr/>
        </p:nvSpPr>
        <p:spPr>
          <a:xfrm>
            <a:off x="4848480" y="33058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1" name=""/>
          <p:cNvSpPr/>
          <p:nvPr/>
        </p:nvSpPr>
        <p:spPr>
          <a:xfrm>
            <a:off x="4854600" y="330588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2" name=""/>
          <p:cNvSpPr/>
          <p:nvPr/>
        </p:nvSpPr>
        <p:spPr>
          <a:xfrm>
            <a:off x="6641280" y="33058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3" name=""/>
          <p:cNvSpPr/>
          <p:nvPr/>
        </p:nvSpPr>
        <p:spPr>
          <a:xfrm>
            <a:off x="914400" y="33120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4" name=""/>
          <p:cNvSpPr/>
          <p:nvPr/>
        </p:nvSpPr>
        <p:spPr>
          <a:xfrm>
            <a:off x="3219120" y="33120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5" name=""/>
          <p:cNvSpPr/>
          <p:nvPr/>
        </p:nvSpPr>
        <p:spPr>
          <a:xfrm>
            <a:off x="4848480" y="33120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6" name=""/>
          <p:cNvSpPr/>
          <p:nvPr/>
        </p:nvSpPr>
        <p:spPr>
          <a:xfrm>
            <a:off x="6641280" y="33120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597" name=""/>
          <p:cNvSpPr txBox="1"/>
          <p:nvPr/>
        </p:nvSpPr>
        <p:spPr>
          <a:xfrm>
            <a:off x="5649120" y="33462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98" name=""/>
          <p:cNvSpPr txBox="1"/>
          <p:nvPr/>
        </p:nvSpPr>
        <p:spPr>
          <a:xfrm>
            <a:off x="1472400" y="3484800"/>
            <a:ext cx="147888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B Lipsa Raghunath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599" name=""/>
          <p:cNvSpPr txBox="1"/>
          <p:nvPr/>
        </p:nvSpPr>
        <p:spPr>
          <a:xfrm>
            <a:off x="3989160" y="35323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00" name=""/>
          <p:cNvSpPr/>
          <p:nvPr/>
        </p:nvSpPr>
        <p:spPr>
          <a:xfrm>
            <a:off x="914400" y="3492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1" name=""/>
          <p:cNvSpPr/>
          <p:nvPr/>
        </p:nvSpPr>
        <p:spPr>
          <a:xfrm>
            <a:off x="920520" y="349200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2" name=""/>
          <p:cNvSpPr/>
          <p:nvPr/>
        </p:nvSpPr>
        <p:spPr>
          <a:xfrm>
            <a:off x="3219120" y="3492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3" name=""/>
          <p:cNvSpPr/>
          <p:nvPr/>
        </p:nvSpPr>
        <p:spPr>
          <a:xfrm>
            <a:off x="3225240" y="349200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4" name=""/>
          <p:cNvSpPr/>
          <p:nvPr/>
        </p:nvSpPr>
        <p:spPr>
          <a:xfrm>
            <a:off x="4848480" y="3492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5" name=""/>
          <p:cNvSpPr/>
          <p:nvPr/>
        </p:nvSpPr>
        <p:spPr>
          <a:xfrm>
            <a:off x="4854600" y="349200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6" name=""/>
          <p:cNvSpPr/>
          <p:nvPr/>
        </p:nvSpPr>
        <p:spPr>
          <a:xfrm>
            <a:off x="6641280" y="3492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7" name=""/>
          <p:cNvSpPr/>
          <p:nvPr/>
        </p:nvSpPr>
        <p:spPr>
          <a:xfrm>
            <a:off x="914400" y="34981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8" name=""/>
          <p:cNvSpPr/>
          <p:nvPr/>
        </p:nvSpPr>
        <p:spPr>
          <a:xfrm>
            <a:off x="3219120" y="34981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09" name=""/>
          <p:cNvSpPr/>
          <p:nvPr/>
        </p:nvSpPr>
        <p:spPr>
          <a:xfrm>
            <a:off x="4848480" y="34981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0" name=""/>
          <p:cNvSpPr/>
          <p:nvPr/>
        </p:nvSpPr>
        <p:spPr>
          <a:xfrm>
            <a:off x="6641280" y="34981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1" name=""/>
          <p:cNvSpPr txBox="1"/>
          <p:nvPr/>
        </p:nvSpPr>
        <p:spPr>
          <a:xfrm>
            <a:off x="5649120" y="35323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12" name=""/>
          <p:cNvSpPr txBox="1"/>
          <p:nvPr/>
        </p:nvSpPr>
        <p:spPr>
          <a:xfrm>
            <a:off x="1606680" y="3669120"/>
            <a:ext cx="11300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Disha Dhingra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13" name=""/>
          <p:cNvSpPr txBox="1"/>
          <p:nvPr/>
        </p:nvSpPr>
        <p:spPr>
          <a:xfrm>
            <a:off x="3989160" y="37166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914400" y="3676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5" name=""/>
          <p:cNvSpPr/>
          <p:nvPr/>
        </p:nvSpPr>
        <p:spPr>
          <a:xfrm>
            <a:off x="920520" y="367632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6" name=""/>
          <p:cNvSpPr/>
          <p:nvPr/>
        </p:nvSpPr>
        <p:spPr>
          <a:xfrm>
            <a:off x="3219120" y="3676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7" name=""/>
          <p:cNvSpPr/>
          <p:nvPr/>
        </p:nvSpPr>
        <p:spPr>
          <a:xfrm>
            <a:off x="3225240" y="367632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8" name=""/>
          <p:cNvSpPr/>
          <p:nvPr/>
        </p:nvSpPr>
        <p:spPr>
          <a:xfrm>
            <a:off x="4848480" y="3676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19" name=""/>
          <p:cNvSpPr/>
          <p:nvPr/>
        </p:nvSpPr>
        <p:spPr>
          <a:xfrm>
            <a:off x="4854600" y="367632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0" name=""/>
          <p:cNvSpPr/>
          <p:nvPr/>
        </p:nvSpPr>
        <p:spPr>
          <a:xfrm>
            <a:off x="6641280" y="3676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1" name=""/>
          <p:cNvSpPr/>
          <p:nvPr/>
        </p:nvSpPr>
        <p:spPr>
          <a:xfrm>
            <a:off x="914400" y="3682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2" name=""/>
          <p:cNvSpPr/>
          <p:nvPr/>
        </p:nvSpPr>
        <p:spPr>
          <a:xfrm>
            <a:off x="3219120" y="3682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3" name=""/>
          <p:cNvSpPr/>
          <p:nvPr/>
        </p:nvSpPr>
        <p:spPr>
          <a:xfrm>
            <a:off x="4848480" y="3682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4" name=""/>
          <p:cNvSpPr/>
          <p:nvPr/>
        </p:nvSpPr>
        <p:spPr>
          <a:xfrm>
            <a:off x="6641280" y="3682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5" name=""/>
          <p:cNvSpPr txBox="1"/>
          <p:nvPr/>
        </p:nvSpPr>
        <p:spPr>
          <a:xfrm>
            <a:off x="5649120" y="37166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26" name=""/>
          <p:cNvSpPr txBox="1"/>
          <p:nvPr/>
        </p:nvSpPr>
        <p:spPr>
          <a:xfrm>
            <a:off x="1888560" y="3855240"/>
            <a:ext cx="4777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Disha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27" name=""/>
          <p:cNvSpPr txBox="1"/>
          <p:nvPr/>
        </p:nvSpPr>
        <p:spPr>
          <a:xfrm>
            <a:off x="3989160" y="39024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28" name=""/>
          <p:cNvSpPr/>
          <p:nvPr/>
        </p:nvSpPr>
        <p:spPr>
          <a:xfrm>
            <a:off x="914400" y="38624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29" name=""/>
          <p:cNvSpPr/>
          <p:nvPr/>
        </p:nvSpPr>
        <p:spPr>
          <a:xfrm>
            <a:off x="920520" y="3862440"/>
            <a:ext cx="2298960" cy="6120"/>
          </a:xfrm>
          <a:custGeom>
            <a:avLst/>
            <a:gdLst/>
            <a:ahLst/>
            <a:rect l="0" t="0" r="r" b="b"/>
            <a:pathLst>
              <a:path w="6386" h="17">
                <a:moveTo>
                  <a:pt x="0" y="17"/>
                </a:moveTo>
                <a:lnTo>
                  <a:pt x="6386" y="17"/>
                </a:lnTo>
                <a:lnTo>
                  <a:pt x="6386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0" name=""/>
          <p:cNvSpPr/>
          <p:nvPr/>
        </p:nvSpPr>
        <p:spPr>
          <a:xfrm>
            <a:off x="3219120" y="38624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1" name=""/>
          <p:cNvSpPr/>
          <p:nvPr/>
        </p:nvSpPr>
        <p:spPr>
          <a:xfrm>
            <a:off x="3225240" y="3862440"/>
            <a:ext cx="1623600" cy="6120"/>
          </a:xfrm>
          <a:custGeom>
            <a:avLst/>
            <a:gdLst/>
            <a:ahLst/>
            <a:rect l="0" t="0" r="r" b="b"/>
            <a:pathLst>
              <a:path w="4510" h="17">
                <a:moveTo>
                  <a:pt x="0" y="17"/>
                </a:moveTo>
                <a:lnTo>
                  <a:pt x="4510" y="17"/>
                </a:lnTo>
                <a:lnTo>
                  <a:pt x="4510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2" name=""/>
          <p:cNvSpPr/>
          <p:nvPr/>
        </p:nvSpPr>
        <p:spPr>
          <a:xfrm>
            <a:off x="4848480" y="38624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3" name=""/>
          <p:cNvSpPr/>
          <p:nvPr/>
        </p:nvSpPr>
        <p:spPr>
          <a:xfrm>
            <a:off x="4854600" y="3862440"/>
            <a:ext cx="1787040" cy="6120"/>
          </a:xfrm>
          <a:custGeom>
            <a:avLst/>
            <a:gdLst/>
            <a:ahLst/>
            <a:rect l="0" t="0" r="r" b="b"/>
            <a:pathLst>
              <a:path w="4964" h="17">
                <a:moveTo>
                  <a:pt x="0" y="17"/>
                </a:moveTo>
                <a:lnTo>
                  <a:pt x="4964" y="17"/>
                </a:lnTo>
                <a:lnTo>
                  <a:pt x="496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4" name=""/>
          <p:cNvSpPr/>
          <p:nvPr/>
        </p:nvSpPr>
        <p:spPr>
          <a:xfrm>
            <a:off x="6641280" y="38624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5" name=""/>
          <p:cNvSpPr/>
          <p:nvPr/>
        </p:nvSpPr>
        <p:spPr>
          <a:xfrm>
            <a:off x="914400" y="38682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6" name=""/>
          <p:cNvSpPr/>
          <p:nvPr/>
        </p:nvSpPr>
        <p:spPr>
          <a:xfrm>
            <a:off x="3219120" y="38682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7" name=""/>
          <p:cNvSpPr/>
          <p:nvPr/>
        </p:nvSpPr>
        <p:spPr>
          <a:xfrm>
            <a:off x="4848480" y="38682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8" name=""/>
          <p:cNvSpPr/>
          <p:nvPr/>
        </p:nvSpPr>
        <p:spPr>
          <a:xfrm>
            <a:off x="6641280" y="38682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39" name=""/>
          <p:cNvSpPr txBox="1"/>
          <p:nvPr/>
        </p:nvSpPr>
        <p:spPr>
          <a:xfrm>
            <a:off x="5649120" y="39024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40" name=""/>
          <p:cNvSpPr txBox="1"/>
          <p:nvPr/>
        </p:nvSpPr>
        <p:spPr>
          <a:xfrm>
            <a:off x="1638720" y="4039560"/>
            <a:ext cx="10857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Srishti Bansal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41" name=""/>
          <p:cNvSpPr txBox="1"/>
          <p:nvPr/>
        </p:nvSpPr>
        <p:spPr>
          <a:xfrm>
            <a:off x="3989160" y="40870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42" name=""/>
          <p:cNvSpPr/>
          <p:nvPr/>
        </p:nvSpPr>
        <p:spPr>
          <a:xfrm>
            <a:off x="914400" y="4046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3" name=""/>
          <p:cNvSpPr/>
          <p:nvPr/>
        </p:nvSpPr>
        <p:spPr>
          <a:xfrm>
            <a:off x="920520" y="404676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4" name=""/>
          <p:cNvSpPr/>
          <p:nvPr/>
        </p:nvSpPr>
        <p:spPr>
          <a:xfrm>
            <a:off x="3219120" y="4046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5" name=""/>
          <p:cNvSpPr/>
          <p:nvPr/>
        </p:nvSpPr>
        <p:spPr>
          <a:xfrm>
            <a:off x="3225240" y="404676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6" name=""/>
          <p:cNvSpPr/>
          <p:nvPr/>
        </p:nvSpPr>
        <p:spPr>
          <a:xfrm>
            <a:off x="4848480" y="4046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7" name=""/>
          <p:cNvSpPr/>
          <p:nvPr/>
        </p:nvSpPr>
        <p:spPr>
          <a:xfrm>
            <a:off x="4854600" y="404676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8" name=""/>
          <p:cNvSpPr/>
          <p:nvPr/>
        </p:nvSpPr>
        <p:spPr>
          <a:xfrm>
            <a:off x="6641280" y="4046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49" name=""/>
          <p:cNvSpPr/>
          <p:nvPr/>
        </p:nvSpPr>
        <p:spPr>
          <a:xfrm>
            <a:off x="914400" y="4052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0" name=""/>
          <p:cNvSpPr/>
          <p:nvPr/>
        </p:nvSpPr>
        <p:spPr>
          <a:xfrm>
            <a:off x="3219120" y="4052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1" name=""/>
          <p:cNvSpPr/>
          <p:nvPr/>
        </p:nvSpPr>
        <p:spPr>
          <a:xfrm>
            <a:off x="4848480" y="4052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2" name=""/>
          <p:cNvSpPr/>
          <p:nvPr/>
        </p:nvSpPr>
        <p:spPr>
          <a:xfrm>
            <a:off x="6641280" y="4052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3" name=""/>
          <p:cNvSpPr txBox="1"/>
          <p:nvPr/>
        </p:nvSpPr>
        <p:spPr>
          <a:xfrm>
            <a:off x="5649120" y="40870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54" name=""/>
          <p:cNvSpPr txBox="1"/>
          <p:nvPr/>
        </p:nvSpPr>
        <p:spPr>
          <a:xfrm>
            <a:off x="1522800" y="4225320"/>
            <a:ext cx="135540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Anusri Ramavath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55" name=""/>
          <p:cNvSpPr txBox="1"/>
          <p:nvPr/>
        </p:nvSpPr>
        <p:spPr>
          <a:xfrm>
            <a:off x="3989160" y="42728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914400" y="4232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7" name=""/>
          <p:cNvSpPr/>
          <p:nvPr/>
        </p:nvSpPr>
        <p:spPr>
          <a:xfrm>
            <a:off x="920520" y="423252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8" name=""/>
          <p:cNvSpPr/>
          <p:nvPr/>
        </p:nvSpPr>
        <p:spPr>
          <a:xfrm>
            <a:off x="3219120" y="4232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59" name=""/>
          <p:cNvSpPr/>
          <p:nvPr/>
        </p:nvSpPr>
        <p:spPr>
          <a:xfrm>
            <a:off x="3225240" y="423252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0" name=""/>
          <p:cNvSpPr/>
          <p:nvPr/>
        </p:nvSpPr>
        <p:spPr>
          <a:xfrm>
            <a:off x="4848480" y="4232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1" name=""/>
          <p:cNvSpPr/>
          <p:nvPr/>
        </p:nvSpPr>
        <p:spPr>
          <a:xfrm>
            <a:off x="4854600" y="423252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2" name=""/>
          <p:cNvSpPr/>
          <p:nvPr/>
        </p:nvSpPr>
        <p:spPr>
          <a:xfrm>
            <a:off x="6641280" y="4232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3" name=""/>
          <p:cNvSpPr/>
          <p:nvPr/>
        </p:nvSpPr>
        <p:spPr>
          <a:xfrm>
            <a:off x="914400" y="42386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4" name=""/>
          <p:cNvSpPr/>
          <p:nvPr/>
        </p:nvSpPr>
        <p:spPr>
          <a:xfrm>
            <a:off x="3219120" y="42386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5" name=""/>
          <p:cNvSpPr/>
          <p:nvPr/>
        </p:nvSpPr>
        <p:spPr>
          <a:xfrm>
            <a:off x="4848480" y="42386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6" name=""/>
          <p:cNvSpPr/>
          <p:nvPr/>
        </p:nvSpPr>
        <p:spPr>
          <a:xfrm>
            <a:off x="6641280" y="42386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67" name=""/>
          <p:cNvSpPr txBox="1"/>
          <p:nvPr/>
        </p:nvSpPr>
        <p:spPr>
          <a:xfrm>
            <a:off x="5649120" y="42728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68" name=""/>
          <p:cNvSpPr txBox="1"/>
          <p:nvPr/>
        </p:nvSpPr>
        <p:spPr>
          <a:xfrm>
            <a:off x="1618920" y="4410000"/>
            <a:ext cx="11408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Arushi Saxena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69" name=""/>
          <p:cNvSpPr txBox="1"/>
          <p:nvPr/>
        </p:nvSpPr>
        <p:spPr>
          <a:xfrm>
            <a:off x="3989160" y="44571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914400" y="4416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1" name=""/>
          <p:cNvSpPr/>
          <p:nvPr/>
        </p:nvSpPr>
        <p:spPr>
          <a:xfrm>
            <a:off x="920520" y="441684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2" name=""/>
          <p:cNvSpPr/>
          <p:nvPr/>
        </p:nvSpPr>
        <p:spPr>
          <a:xfrm>
            <a:off x="3219120" y="4416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3" name=""/>
          <p:cNvSpPr/>
          <p:nvPr/>
        </p:nvSpPr>
        <p:spPr>
          <a:xfrm>
            <a:off x="3225240" y="441684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4" name=""/>
          <p:cNvSpPr/>
          <p:nvPr/>
        </p:nvSpPr>
        <p:spPr>
          <a:xfrm>
            <a:off x="4848480" y="4416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5" name=""/>
          <p:cNvSpPr/>
          <p:nvPr/>
        </p:nvSpPr>
        <p:spPr>
          <a:xfrm>
            <a:off x="4854600" y="441684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6" name=""/>
          <p:cNvSpPr/>
          <p:nvPr/>
        </p:nvSpPr>
        <p:spPr>
          <a:xfrm>
            <a:off x="6641280" y="4416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7" name=""/>
          <p:cNvSpPr/>
          <p:nvPr/>
        </p:nvSpPr>
        <p:spPr>
          <a:xfrm>
            <a:off x="914400" y="44229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8" name=""/>
          <p:cNvSpPr/>
          <p:nvPr/>
        </p:nvSpPr>
        <p:spPr>
          <a:xfrm>
            <a:off x="3219120" y="44229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79" name=""/>
          <p:cNvSpPr/>
          <p:nvPr/>
        </p:nvSpPr>
        <p:spPr>
          <a:xfrm>
            <a:off x="4848480" y="44229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0" name=""/>
          <p:cNvSpPr/>
          <p:nvPr/>
        </p:nvSpPr>
        <p:spPr>
          <a:xfrm>
            <a:off x="6641280" y="44229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1" name=""/>
          <p:cNvSpPr txBox="1"/>
          <p:nvPr/>
        </p:nvSpPr>
        <p:spPr>
          <a:xfrm>
            <a:off x="5649120" y="44571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82" name=""/>
          <p:cNvSpPr txBox="1"/>
          <p:nvPr/>
        </p:nvSpPr>
        <p:spPr>
          <a:xfrm>
            <a:off x="1698120" y="4595760"/>
            <a:ext cx="9410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Bhavya Jain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83" name=""/>
          <p:cNvSpPr txBox="1"/>
          <p:nvPr/>
        </p:nvSpPr>
        <p:spPr>
          <a:xfrm>
            <a:off x="3989160" y="46432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84" name=""/>
          <p:cNvSpPr/>
          <p:nvPr/>
        </p:nvSpPr>
        <p:spPr>
          <a:xfrm>
            <a:off x="914400" y="46029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5" name=""/>
          <p:cNvSpPr/>
          <p:nvPr/>
        </p:nvSpPr>
        <p:spPr>
          <a:xfrm>
            <a:off x="920520" y="460296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6" name=""/>
          <p:cNvSpPr/>
          <p:nvPr/>
        </p:nvSpPr>
        <p:spPr>
          <a:xfrm>
            <a:off x="3219120" y="46029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7" name=""/>
          <p:cNvSpPr/>
          <p:nvPr/>
        </p:nvSpPr>
        <p:spPr>
          <a:xfrm>
            <a:off x="3225240" y="460296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8" name=""/>
          <p:cNvSpPr/>
          <p:nvPr/>
        </p:nvSpPr>
        <p:spPr>
          <a:xfrm>
            <a:off x="4848480" y="46029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89" name=""/>
          <p:cNvSpPr/>
          <p:nvPr/>
        </p:nvSpPr>
        <p:spPr>
          <a:xfrm>
            <a:off x="4854600" y="460296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0" name=""/>
          <p:cNvSpPr/>
          <p:nvPr/>
        </p:nvSpPr>
        <p:spPr>
          <a:xfrm>
            <a:off x="6641280" y="46029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1" name=""/>
          <p:cNvSpPr/>
          <p:nvPr/>
        </p:nvSpPr>
        <p:spPr>
          <a:xfrm>
            <a:off x="914400" y="460908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2" name=""/>
          <p:cNvSpPr/>
          <p:nvPr/>
        </p:nvSpPr>
        <p:spPr>
          <a:xfrm>
            <a:off x="3219120" y="460908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3" name=""/>
          <p:cNvSpPr/>
          <p:nvPr/>
        </p:nvSpPr>
        <p:spPr>
          <a:xfrm>
            <a:off x="4848480" y="460908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4" name=""/>
          <p:cNvSpPr/>
          <p:nvPr/>
        </p:nvSpPr>
        <p:spPr>
          <a:xfrm>
            <a:off x="6641280" y="460908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5" name=""/>
          <p:cNvSpPr txBox="1"/>
          <p:nvPr/>
        </p:nvSpPr>
        <p:spPr>
          <a:xfrm>
            <a:off x="5649120" y="46432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96" name=""/>
          <p:cNvSpPr txBox="1"/>
          <p:nvPr/>
        </p:nvSpPr>
        <p:spPr>
          <a:xfrm>
            <a:off x="1611000" y="4781880"/>
            <a:ext cx="112248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Gungun Singh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97" name=""/>
          <p:cNvSpPr txBox="1"/>
          <p:nvPr/>
        </p:nvSpPr>
        <p:spPr>
          <a:xfrm>
            <a:off x="3989160" y="48290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698" name=""/>
          <p:cNvSpPr/>
          <p:nvPr/>
        </p:nvSpPr>
        <p:spPr>
          <a:xfrm>
            <a:off x="914400" y="4787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699" name=""/>
          <p:cNvSpPr/>
          <p:nvPr/>
        </p:nvSpPr>
        <p:spPr>
          <a:xfrm>
            <a:off x="920520" y="478728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0" name=""/>
          <p:cNvSpPr/>
          <p:nvPr/>
        </p:nvSpPr>
        <p:spPr>
          <a:xfrm>
            <a:off x="3219120" y="4787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1" name=""/>
          <p:cNvSpPr/>
          <p:nvPr/>
        </p:nvSpPr>
        <p:spPr>
          <a:xfrm>
            <a:off x="3225240" y="478728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2" name=""/>
          <p:cNvSpPr/>
          <p:nvPr/>
        </p:nvSpPr>
        <p:spPr>
          <a:xfrm>
            <a:off x="4848480" y="4787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3" name=""/>
          <p:cNvSpPr/>
          <p:nvPr/>
        </p:nvSpPr>
        <p:spPr>
          <a:xfrm>
            <a:off x="4854600" y="478728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4" name=""/>
          <p:cNvSpPr/>
          <p:nvPr/>
        </p:nvSpPr>
        <p:spPr>
          <a:xfrm>
            <a:off x="6641280" y="4787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5" name=""/>
          <p:cNvSpPr/>
          <p:nvPr/>
        </p:nvSpPr>
        <p:spPr>
          <a:xfrm>
            <a:off x="914400" y="47934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6" name=""/>
          <p:cNvSpPr/>
          <p:nvPr/>
        </p:nvSpPr>
        <p:spPr>
          <a:xfrm>
            <a:off x="3219120" y="47934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7" name=""/>
          <p:cNvSpPr/>
          <p:nvPr/>
        </p:nvSpPr>
        <p:spPr>
          <a:xfrm>
            <a:off x="4848480" y="47934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8" name=""/>
          <p:cNvSpPr/>
          <p:nvPr/>
        </p:nvSpPr>
        <p:spPr>
          <a:xfrm>
            <a:off x="6641280" y="479340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09" name=""/>
          <p:cNvSpPr txBox="1"/>
          <p:nvPr/>
        </p:nvSpPr>
        <p:spPr>
          <a:xfrm>
            <a:off x="5649120" y="48290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10" name=""/>
          <p:cNvSpPr txBox="1"/>
          <p:nvPr/>
        </p:nvSpPr>
        <p:spPr>
          <a:xfrm>
            <a:off x="1698120" y="4966200"/>
            <a:ext cx="9075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Gunika Jain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11" name=""/>
          <p:cNvSpPr txBox="1"/>
          <p:nvPr/>
        </p:nvSpPr>
        <p:spPr>
          <a:xfrm>
            <a:off x="3989160" y="50133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12" name=""/>
          <p:cNvSpPr/>
          <p:nvPr/>
        </p:nvSpPr>
        <p:spPr>
          <a:xfrm>
            <a:off x="914400" y="497340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3" name=""/>
          <p:cNvSpPr/>
          <p:nvPr/>
        </p:nvSpPr>
        <p:spPr>
          <a:xfrm>
            <a:off x="920520" y="4973400"/>
            <a:ext cx="2298960" cy="6840"/>
          </a:xfrm>
          <a:custGeom>
            <a:avLst/>
            <a:gdLst/>
            <a:ahLst/>
            <a:rect l="0" t="0" r="r" b="b"/>
            <a:pathLst>
              <a:path w="6386" h="19">
                <a:moveTo>
                  <a:pt x="0" y="19"/>
                </a:moveTo>
                <a:lnTo>
                  <a:pt x="6386" y="19"/>
                </a:lnTo>
                <a:lnTo>
                  <a:pt x="6386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4" name=""/>
          <p:cNvSpPr/>
          <p:nvPr/>
        </p:nvSpPr>
        <p:spPr>
          <a:xfrm>
            <a:off x="3219120" y="497340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5" name=""/>
          <p:cNvSpPr/>
          <p:nvPr/>
        </p:nvSpPr>
        <p:spPr>
          <a:xfrm>
            <a:off x="3225240" y="4973400"/>
            <a:ext cx="1623600" cy="6840"/>
          </a:xfrm>
          <a:custGeom>
            <a:avLst/>
            <a:gdLst/>
            <a:ahLst/>
            <a:rect l="0" t="0" r="r" b="b"/>
            <a:pathLst>
              <a:path w="4510" h="19">
                <a:moveTo>
                  <a:pt x="0" y="19"/>
                </a:moveTo>
                <a:lnTo>
                  <a:pt x="4510" y="19"/>
                </a:lnTo>
                <a:lnTo>
                  <a:pt x="4510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6" name=""/>
          <p:cNvSpPr/>
          <p:nvPr/>
        </p:nvSpPr>
        <p:spPr>
          <a:xfrm>
            <a:off x="4848480" y="497340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7" name=""/>
          <p:cNvSpPr/>
          <p:nvPr/>
        </p:nvSpPr>
        <p:spPr>
          <a:xfrm>
            <a:off x="4854600" y="4973400"/>
            <a:ext cx="1787040" cy="6840"/>
          </a:xfrm>
          <a:custGeom>
            <a:avLst/>
            <a:gdLst/>
            <a:ahLst/>
            <a:rect l="0" t="0" r="r" b="b"/>
            <a:pathLst>
              <a:path w="4964" h="19">
                <a:moveTo>
                  <a:pt x="0" y="19"/>
                </a:moveTo>
                <a:lnTo>
                  <a:pt x="4964" y="19"/>
                </a:lnTo>
                <a:lnTo>
                  <a:pt x="4964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8" name=""/>
          <p:cNvSpPr/>
          <p:nvPr/>
        </p:nvSpPr>
        <p:spPr>
          <a:xfrm>
            <a:off x="6641280" y="497340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19" name=""/>
          <p:cNvSpPr/>
          <p:nvPr/>
        </p:nvSpPr>
        <p:spPr>
          <a:xfrm>
            <a:off x="914400" y="49795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0" name=""/>
          <p:cNvSpPr/>
          <p:nvPr/>
        </p:nvSpPr>
        <p:spPr>
          <a:xfrm>
            <a:off x="3219120" y="49795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1" name=""/>
          <p:cNvSpPr/>
          <p:nvPr/>
        </p:nvSpPr>
        <p:spPr>
          <a:xfrm>
            <a:off x="4848480" y="49795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2" name=""/>
          <p:cNvSpPr/>
          <p:nvPr/>
        </p:nvSpPr>
        <p:spPr>
          <a:xfrm>
            <a:off x="6641280" y="49795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3" name=""/>
          <p:cNvSpPr txBox="1"/>
          <p:nvPr/>
        </p:nvSpPr>
        <p:spPr>
          <a:xfrm>
            <a:off x="5649120" y="50133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24" name=""/>
          <p:cNvSpPr txBox="1"/>
          <p:nvPr/>
        </p:nvSpPr>
        <p:spPr>
          <a:xfrm>
            <a:off x="1615680" y="5151960"/>
            <a:ext cx="112680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Harpreet Kaur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25" name=""/>
          <p:cNvSpPr txBox="1"/>
          <p:nvPr/>
        </p:nvSpPr>
        <p:spPr>
          <a:xfrm>
            <a:off x="3989160" y="51994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914400" y="515772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7" name=""/>
          <p:cNvSpPr/>
          <p:nvPr/>
        </p:nvSpPr>
        <p:spPr>
          <a:xfrm>
            <a:off x="920520" y="5157720"/>
            <a:ext cx="2298960" cy="6840"/>
          </a:xfrm>
          <a:custGeom>
            <a:avLst/>
            <a:gdLst/>
            <a:ahLst/>
            <a:rect l="0" t="0" r="r" b="b"/>
            <a:pathLst>
              <a:path w="6386" h="19">
                <a:moveTo>
                  <a:pt x="0" y="19"/>
                </a:moveTo>
                <a:lnTo>
                  <a:pt x="6386" y="19"/>
                </a:lnTo>
                <a:lnTo>
                  <a:pt x="6386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8" name=""/>
          <p:cNvSpPr/>
          <p:nvPr/>
        </p:nvSpPr>
        <p:spPr>
          <a:xfrm>
            <a:off x="3219120" y="515772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29" name=""/>
          <p:cNvSpPr/>
          <p:nvPr/>
        </p:nvSpPr>
        <p:spPr>
          <a:xfrm>
            <a:off x="3225240" y="5157720"/>
            <a:ext cx="1623600" cy="6840"/>
          </a:xfrm>
          <a:custGeom>
            <a:avLst/>
            <a:gdLst/>
            <a:ahLst/>
            <a:rect l="0" t="0" r="r" b="b"/>
            <a:pathLst>
              <a:path w="4510" h="19">
                <a:moveTo>
                  <a:pt x="0" y="19"/>
                </a:moveTo>
                <a:lnTo>
                  <a:pt x="4510" y="19"/>
                </a:lnTo>
                <a:lnTo>
                  <a:pt x="4510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0" name=""/>
          <p:cNvSpPr/>
          <p:nvPr/>
        </p:nvSpPr>
        <p:spPr>
          <a:xfrm>
            <a:off x="4848480" y="515772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1" name=""/>
          <p:cNvSpPr/>
          <p:nvPr/>
        </p:nvSpPr>
        <p:spPr>
          <a:xfrm>
            <a:off x="4854600" y="5157720"/>
            <a:ext cx="1787040" cy="6840"/>
          </a:xfrm>
          <a:custGeom>
            <a:avLst/>
            <a:gdLst/>
            <a:ahLst/>
            <a:rect l="0" t="0" r="r" b="b"/>
            <a:pathLst>
              <a:path w="4964" h="19">
                <a:moveTo>
                  <a:pt x="0" y="19"/>
                </a:moveTo>
                <a:lnTo>
                  <a:pt x="4964" y="19"/>
                </a:lnTo>
                <a:lnTo>
                  <a:pt x="4964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2" name=""/>
          <p:cNvSpPr/>
          <p:nvPr/>
        </p:nvSpPr>
        <p:spPr>
          <a:xfrm>
            <a:off x="6641280" y="515772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3" name=""/>
          <p:cNvSpPr/>
          <p:nvPr/>
        </p:nvSpPr>
        <p:spPr>
          <a:xfrm>
            <a:off x="914400" y="516384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4" name=""/>
          <p:cNvSpPr/>
          <p:nvPr/>
        </p:nvSpPr>
        <p:spPr>
          <a:xfrm>
            <a:off x="3219120" y="516384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5" name=""/>
          <p:cNvSpPr/>
          <p:nvPr/>
        </p:nvSpPr>
        <p:spPr>
          <a:xfrm>
            <a:off x="4848480" y="516384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6" name=""/>
          <p:cNvSpPr/>
          <p:nvPr/>
        </p:nvSpPr>
        <p:spPr>
          <a:xfrm>
            <a:off x="6641280" y="516384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37" name=""/>
          <p:cNvSpPr txBox="1"/>
          <p:nvPr/>
        </p:nvSpPr>
        <p:spPr>
          <a:xfrm>
            <a:off x="5649120" y="51994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38" name=""/>
          <p:cNvSpPr txBox="1"/>
          <p:nvPr/>
        </p:nvSpPr>
        <p:spPr>
          <a:xfrm>
            <a:off x="1573200" y="5336640"/>
            <a:ext cx="12398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Harshita Verma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39" name=""/>
          <p:cNvSpPr txBox="1"/>
          <p:nvPr/>
        </p:nvSpPr>
        <p:spPr>
          <a:xfrm>
            <a:off x="3989160" y="53841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914400" y="5343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1" name=""/>
          <p:cNvSpPr/>
          <p:nvPr/>
        </p:nvSpPr>
        <p:spPr>
          <a:xfrm>
            <a:off x="920520" y="534348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2" name=""/>
          <p:cNvSpPr/>
          <p:nvPr/>
        </p:nvSpPr>
        <p:spPr>
          <a:xfrm>
            <a:off x="3219120" y="5343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3" name=""/>
          <p:cNvSpPr/>
          <p:nvPr/>
        </p:nvSpPr>
        <p:spPr>
          <a:xfrm>
            <a:off x="3225240" y="534348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4" name=""/>
          <p:cNvSpPr/>
          <p:nvPr/>
        </p:nvSpPr>
        <p:spPr>
          <a:xfrm>
            <a:off x="4848480" y="5343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5" name=""/>
          <p:cNvSpPr/>
          <p:nvPr/>
        </p:nvSpPr>
        <p:spPr>
          <a:xfrm>
            <a:off x="4854600" y="534348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6" name=""/>
          <p:cNvSpPr/>
          <p:nvPr/>
        </p:nvSpPr>
        <p:spPr>
          <a:xfrm>
            <a:off x="6641280" y="5343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7" name=""/>
          <p:cNvSpPr/>
          <p:nvPr/>
        </p:nvSpPr>
        <p:spPr>
          <a:xfrm>
            <a:off x="914400" y="534960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8" name=""/>
          <p:cNvSpPr/>
          <p:nvPr/>
        </p:nvSpPr>
        <p:spPr>
          <a:xfrm>
            <a:off x="3219120" y="534960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49" name=""/>
          <p:cNvSpPr/>
          <p:nvPr/>
        </p:nvSpPr>
        <p:spPr>
          <a:xfrm>
            <a:off x="4848480" y="534960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0" name=""/>
          <p:cNvSpPr/>
          <p:nvPr/>
        </p:nvSpPr>
        <p:spPr>
          <a:xfrm>
            <a:off x="6641280" y="534960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1" name=""/>
          <p:cNvSpPr txBox="1"/>
          <p:nvPr/>
        </p:nvSpPr>
        <p:spPr>
          <a:xfrm>
            <a:off x="5649120" y="53841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52" name=""/>
          <p:cNvSpPr txBox="1"/>
          <p:nvPr/>
        </p:nvSpPr>
        <p:spPr>
          <a:xfrm>
            <a:off x="1915920" y="5522760"/>
            <a:ext cx="4046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Jansi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53" name=""/>
          <p:cNvSpPr txBox="1"/>
          <p:nvPr/>
        </p:nvSpPr>
        <p:spPr>
          <a:xfrm>
            <a:off x="3989160" y="55699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914400" y="552996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5" name=""/>
          <p:cNvSpPr/>
          <p:nvPr/>
        </p:nvSpPr>
        <p:spPr>
          <a:xfrm>
            <a:off x="920520" y="5529960"/>
            <a:ext cx="2298960" cy="6120"/>
          </a:xfrm>
          <a:custGeom>
            <a:avLst/>
            <a:gdLst/>
            <a:ahLst/>
            <a:rect l="0" t="0" r="r" b="b"/>
            <a:pathLst>
              <a:path w="6386" h="17">
                <a:moveTo>
                  <a:pt x="0" y="17"/>
                </a:moveTo>
                <a:lnTo>
                  <a:pt x="6386" y="17"/>
                </a:lnTo>
                <a:lnTo>
                  <a:pt x="6386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6" name=""/>
          <p:cNvSpPr/>
          <p:nvPr/>
        </p:nvSpPr>
        <p:spPr>
          <a:xfrm>
            <a:off x="3219120" y="552996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7" name=""/>
          <p:cNvSpPr/>
          <p:nvPr/>
        </p:nvSpPr>
        <p:spPr>
          <a:xfrm>
            <a:off x="3225240" y="5529960"/>
            <a:ext cx="1623600" cy="6120"/>
          </a:xfrm>
          <a:custGeom>
            <a:avLst/>
            <a:gdLst/>
            <a:ahLst/>
            <a:rect l="0" t="0" r="r" b="b"/>
            <a:pathLst>
              <a:path w="4510" h="17">
                <a:moveTo>
                  <a:pt x="0" y="17"/>
                </a:moveTo>
                <a:lnTo>
                  <a:pt x="4510" y="17"/>
                </a:lnTo>
                <a:lnTo>
                  <a:pt x="4510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8" name=""/>
          <p:cNvSpPr/>
          <p:nvPr/>
        </p:nvSpPr>
        <p:spPr>
          <a:xfrm>
            <a:off x="4848480" y="552996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59" name=""/>
          <p:cNvSpPr/>
          <p:nvPr/>
        </p:nvSpPr>
        <p:spPr>
          <a:xfrm>
            <a:off x="4854600" y="5529960"/>
            <a:ext cx="1787040" cy="6120"/>
          </a:xfrm>
          <a:custGeom>
            <a:avLst/>
            <a:gdLst/>
            <a:ahLst/>
            <a:rect l="0" t="0" r="r" b="b"/>
            <a:pathLst>
              <a:path w="4964" h="17">
                <a:moveTo>
                  <a:pt x="0" y="17"/>
                </a:moveTo>
                <a:lnTo>
                  <a:pt x="4964" y="17"/>
                </a:lnTo>
                <a:lnTo>
                  <a:pt x="496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0" name=""/>
          <p:cNvSpPr/>
          <p:nvPr/>
        </p:nvSpPr>
        <p:spPr>
          <a:xfrm>
            <a:off x="6641280" y="552996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1" name=""/>
          <p:cNvSpPr/>
          <p:nvPr/>
        </p:nvSpPr>
        <p:spPr>
          <a:xfrm>
            <a:off x="914400" y="55357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2" name=""/>
          <p:cNvSpPr/>
          <p:nvPr/>
        </p:nvSpPr>
        <p:spPr>
          <a:xfrm>
            <a:off x="3219120" y="55357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3" name=""/>
          <p:cNvSpPr/>
          <p:nvPr/>
        </p:nvSpPr>
        <p:spPr>
          <a:xfrm>
            <a:off x="4848480" y="55357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4" name=""/>
          <p:cNvSpPr/>
          <p:nvPr/>
        </p:nvSpPr>
        <p:spPr>
          <a:xfrm>
            <a:off x="6641280" y="55357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5" name=""/>
          <p:cNvSpPr txBox="1"/>
          <p:nvPr/>
        </p:nvSpPr>
        <p:spPr>
          <a:xfrm>
            <a:off x="5649120" y="55699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66" name=""/>
          <p:cNvSpPr txBox="1"/>
          <p:nvPr/>
        </p:nvSpPr>
        <p:spPr>
          <a:xfrm>
            <a:off x="1682640" y="5707080"/>
            <a:ext cx="9655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Janvi Verma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67" name=""/>
          <p:cNvSpPr txBox="1"/>
          <p:nvPr/>
        </p:nvSpPr>
        <p:spPr>
          <a:xfrm>
            <a:off x="3989160" y="57546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68" name=""/>
          <p:cNvSpPr/>
          <p:nvPr/>
        </p:nvSpPr>
        <p:spPr>
          <a:xfrm>
            <a:off x="914400" y="5714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69" name=""/>
          <p:cNvSpPr/>
          <p:nvPr/>
        </p:nvSpPr>
        <p:spPr>
          <a:xfrm>
            <a:off x="920520" y="571428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0" name=""/>
          <p:cNvSpPr/>
          <p:nvPr/>
        </p:nvSpPr>
        <p:spPr>
          <a:xfrm>
            <a:off x="3219120" y="5714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1" name=""/>
          <p:cNvSpPr/>
          <p:nvPr/>
        </p:nvSpPr>
        <p:spPr>
          <a:xfrm>
            <a:off x="3225240" y="571428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2" name=""/>
          <p:cNvSpPr/>
          <p:nvPr/>
        </p:nvSpPr>
        <p:spPr>
          <a:xfrm>
            <a:off x="4848480" y="5714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3" name=""/>
          <p:cNvSpPr/>
          <p:nvPr/>
        </p:nvSpPr>
        <p:spPr>
          <a:xfrm>
            <a:off x="4854600" y="571428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4" name=""/>
          <p:cNvSpPr/>
          <p:nvPr/>
        </p:nvSpPr>
        <p:spPr>
          <a:xfrm>
            <a:off x="6641280" y="5714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5" name=""/>
          <p:cNvSpPr/>
          <p:nvPr/>
        </p:nvSpPr>
        <p:spPr>
          <a:xfrm>
            <a:off x="914400" y="57204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6" name=""/>
          <p:cNvSpPr/>
          <p:nvPr/>
        </p:nvSpPr>
        <p:spPr>
          <a:xfrm>
            <a:off x="3219120" y="57204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7" name=""/>
          <p:cNvSpPr/>
          <p:nvPr/>
        </p:nvSpPr>
        <p:spPr>
          <a:xfrm>
            <a:off x="4848480" y="57204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8" name=""/>
          <p:cNvSpPr/>
          <p:nvPr/>
        </p:nvSpPr>
        <p:spPr>
          <a:xfrm>
            <a:off x="6641280" y="57204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79" name=""/>
          <p:cNvSpPr txBox="1"/>
          <p:nvPr/>
        </p:nvSpPr>
        <p:spPr>
          <a:xfrm>
            <a:off x="5649120" y="57546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80" name=""/>
          <p:cNvSpPr txBox="1"/>
          <p:nvPr/>
        </p:nvSpPr>
        <p:spPr>
          <a:xfrm>
            <a:off x="1577520" y="5892840"/>
            <a:ext cx="11847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Monika Kumari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81" name=""/>
          <p:cNvSpPr txBox="1"/>
          <p:nvPr/>
        </p:nvSpPr>
        <p:spPr>
          <a:xfrm>
            <a:off x="3989160" y="59403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82" name=""/>
          <p:cNvSpPr/>
          <p:nvPr/>
        </p:nvSpPr>
        <p:spPr>
          <a:xfrm>
            <a:off x="914400" y="59000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3" name=""/>
          <p:cNvSpPr/>
          <p:nvPr/>
        </p:nvSpPr>
        <p:spPr>
          <a:xfrm>
            <a:off x="920520" y="590004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4" name=""/>
          <p:cNvSpPr/>
          <p:nvPr/>
        </p:nvSpPr>
        <p:spPr>
          <a:xfrm>
            <a:off x="3219120" y="59000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5" name=""/>
          <p:cNvSpPr/>
          <p:nvPr/>
        </p:nvSpPr>
        <p:spPr>
          <a:xfrm>
            <a:off x="3225240" y="590004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6" name=""/>
          <p:cNvSpPr/>
          <p:nvPr/>
        </p:nvSpPr>
        <p:spPr>
          <a:xfrm>
            <a:off x="4848480" y="59000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7" name=""/>
          <p:cNvSpPr/>
          <p:nvPr/>
        </p:nvSpPr>
        <p:spPr>
          <a:xfrm>
            <a:off x="4854600" y="590004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8" name=""/>
          <p:cNvSpPr/>
          <p:nvPr/>
        </p:nvSpPr>
        <p:spPr>
          <a:xfrm>
            <a:off x="6641280" y="59000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89" name=""/>
          <p:cNvSpPr/>
          <p:nvPr/>
        </p:nvSpPr>
        <p:spPr>
          <a:xfrm>
            <a:off x="914400" y="59061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0" name=""/>
          <p:cNvSpPr/>
          <p:nvPr/>
        </p:nvSpPr>
        <p:spPr>
          <a:xfrm>
            <a:off x="3219120" y="59061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1" name=""/>
          <p:cNvSpPr/>
          <p:nvPr/>
        </p:nvSpPr>
        <p:spPr>
          <a:xfrm>
            <a:off x="4848480" y="59061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2" name=""/>
          <p:cNvSpPr/>
          <p:nvPr/>
        </p:nvSpPr>
        <p:spPr>
          <a:xfrm>
            <a:off x="6641280" y="59061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3" name=""/>
          <p:cNvSpPr txBox="1"/>
          <p:nvPr/>
        </p:nvSpPr>
        <p:spPr>
          <a:xfrm>
            <a:off x="5649120" y="59403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94" name=""/>
          <p:cNvSpPr txBox="1"/>
          <p:nvPr/>
        </p:nvSpPr>
        <p:spPr>
          <a:xfrm>
            <a:off x="1490760" y="6077520"/>
            <a:ext cx="13935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Muskan Aggarwal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95" name=""/>
          <p:cNvSpPr txBox="1"/>
          <p:nvPr/>
        </p:nvSpPr>
        <p:spPr>
          <a:xfrm>
            <a:off x="3989160" y="61246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796" name=""/>
          <p:cNvSpPr/>
          <p:nvPr/>
        </p:nvSpPr>
        <p:spPr>
          <a:xfrm>
            <a:off x="914400" y="60843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7" name=""/>
          <p:cNvSpPr/>
          <p:nvPr/>
        </p:nvSpPr>
        <p:spPr>
          <a:xfrm>
            <a:off x="920520" y="608436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8" name=""/>
          <p:cNvSpPr/>
          <p:nvPr/>
        </p:nvSpPr>
        <p:spPr>
          <a:xfrm>
            <a:off x="3219120" y="60843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799" name=""/>
          <p:cNvSpPr/>
          <p:nvPr/>
        </p:nvSpPr>
        <p:spPr>
          <a:xfrm>
            <a:off x="3225240" y="608436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0" name=""/>
          <p:cNvSpPr/>
          <p:nvPr/>
        </p:nvSpPr>
        <p:spPr>
          <a:xfrm>
            <a:off x="4848480" y="60843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1" name=""/>
          <p:cNvSpPr/>
          <p:nvPr/>
        </p:nvSpPr>
        <p:spPr>
          <a:xfrm>
            <a:off x="4854600" y="608436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2" name=""/>
          <p:cNvSpPr/>
          <p:nvPr/>
        </p:nvSpPr>
        <p:spPr>
          <a:xfrm>
            <a:off x="6641280" y="60843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3" name=""/>
          <p:cNvSpPr/>
          <p:nvPr/>
        </p:nvSpPr>
        <p:spPr>
          <a:xfrm>
            <a:off x="914400" y="60904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4" name=""/>
          <p:cNvSpPr/>
          <p:nvPr/>
        </p:nvSpPr>
        <p:spPr>
          <a:xfrm>
            <a:off x="3219120" y="60904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5" name=""/>
          <p:cNvSpPr/>
          <p:nvPr/>
        </p:nvSpPr>
        <p:spPr>
          <a:xfrm>
            <a:off x="4848480" y="60904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6" name=""/>
          <p:cNvSpPr/>
          <p:nvPr/>
        </p:nvSpPr>
        <p:spPr>
          <a:xfrm>
            <a:off x="6641280" y="60904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07" name=""/>
          <p:cNvSpPr txBox="1"/>
          <p:nvPr/>
        </p:nvSpPr>
        <p:spPr>
          <a:xfrm>
            <a:off x="5649120" y="61246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08" name=""/>
          <p:cNvSpPr txBox="1"/>
          <p:nvPr/>
        </p:nvSpPr>
        <p:spPr>
          <a:xfrm>
            <a:off x="1515240" y="6263280"/>
            <a:ext cx="14133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Nivedita Banerjee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09" name=""/>
          <p:cNvSpPr txBox="1"/>
          <p:nvPr/>
        </p:nvSpPr>
        <p:spPr>
          <a:xfrm>
            <a:off x="3989160" y="63108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>
            <a:off x="914400" y="6270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1" name=""/>
          <p:cNvSpPr/>
          <p:nvPr/>
        </p:nvSpPr>
        <p:spPr>
          <a:xfrm>
            <a:off x="920520" y="627048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2" name=""/>
          <p:cNvSpPr/>
          <p:nvPr/>
        </p:nvSpPr>
        <p:spPr>
          <a:xfrm>
            <a:off x="3219120" y="6270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3" name=""/>
          <p:cNvSpPr/>
          <p:nvPr/>
        </p:nvSpPr>
        <p:spPr>
          <a:xfrm>
            <a:off x="3225240" y="627048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4" name=""/>
          <p:cNvSpPr/>
          <p:nvPr/>
        </p:nvSpPr>
        <p:spPr>
          <a:xfrm>
            <a:off x="4848480" y="6270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5" name=""/>
          <p:cNvSpPr/>
          <p:nvPr/>
        </p:nvSpPr>
        <p:spPr>
          <a:xfrm>
            <a:off x="4854600" y="627048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6" name=""/>
          <p:cNvSpPr/>
          <p:nvPr/>
        </p:nvSpPr>
        <p:spPr>
          <a:xfrm>
            <a:off x="6641280" y="62704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7" name=""/>
          <p:cNvSpPr/>
          <p:nvPr/>
        </p:nvSpPr>
        <p:spPr>
          <a:xfrm>
            <a:off x="914400" y="62766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8" name=""/>
          <p:cNvSpPr/>
          <p:nvPr/>
        </p:nvSpPr>
        <p:spPr>
          <a:xfrm>
            <a:off x="3219120" y="62766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19" name=""/>
          <p:cNvSpPr/>
          <p:nvPr/>
        </p:nvSpPr>
        <p:spPr>
          <a:xfrm>
            <a:off x="4848480" y="62766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0" name=""/>
          <p:cNvSpPr/>
          <p:nvPr/>
        </p:nvSpPr>
        <p:spPr>
          <a:xfrm>
            <a:off x="6641280" y="62766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1" name=""/>
          <p:cNvSpPr txBox="1"/>
          <p:nvPr/>
        </p:nvSpPr>
        <p:spPr>
          <a:xfrm>
            <a:off x="5649120" y="63108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22" name=""/>
          <p:cNvSpPr txBox="1"/>
          <p:nvPr/>
        </p:nvSpPr>
        <p:spPr>
          <a:xfrm>
            <a:off x="1701000" y="6447600"/>
            <a:ext cx="9043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Priya Singh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23" name=""/>
          <p:cNvSpPr txBox="1"/>
          <p:nvPr/>
        </p:nvSpPr>
        <p:spPr>
          <a:xfrm>
            <a:off x="3989160" y="64951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24" name=""/>
          <p:cNvSpPr/>
          <p:nvPr/>
        </p:nvSpPr>
        <p:spPr>
          <a:xfrm>
            <a:off x="914400" y="6454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5" name=""/>
          <p:cNvSpPr/>
          <p:nvPr/>
        </p:nvSpPr>
        <p:spPr>
          <a:xfrm>
            <a:off x="920520" y="645480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6" name=""/>
          <p:cNvSpPr/>
          <p:nvPr/>
        </p:nvSpPr>
        <p:spPr>
          <a:xfrm>
            <a:off x="3219120" y="6454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7" name=""/>
          <p:cNvSpPr/>
          <p:nvPr/>
        </p:nvSpPr>
        <p:spPr>
          <a:xfrm>
            <a:off x="3225240" y="645480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8" name=""/>
          <p:cNvSpPr/>
          <p:nvPr/>
        </p:nvSpPr>
        <p:spPr>
          <a:xfrm>
            <a:off x="4848480" y="6454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29" name=""/>
          <p:cNvSpPr/>
          <p:nvPr/>
        </p:nvSpPr>
        <p:spPr>
          <a:xfrm>
            <a:off x="4854600" y="645480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0" name=""/>
          <p:cNvSpPr/>
          <p:nvPr/>
        </p:nvSpPr>
        <p:spPr>
          <a:xfrm>
            <a:off x="6641280" y="6454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1" name=""/>
          <p:cNvSpPr/>
          <p:nvPr/>
        </p:nvSpPr>
        <p:spPr>
          <a:xfrm>
            <a:off x="914400" y="64609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2" name=""/>
          <p:cNvSpPr/>
          <p:nvPr/>
        </p:nvSpPr>
        <p:spPr>
          <a:xfrm>
            <a:off x="3219120" y="64609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3" name=""/>
          <p:cNvSpPr/>
          <p:nvPr/>
        </p:nvSpPr>
        <p:spPr>
          <a:xfrm>
            <a:off x="4848480" y="64609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4" name=""/>
          <p:cNvSpPr/>
          <p:nvPr/>
        </p:nvSpPr>
        <p:spPr>
          <a:xfrm>
            <a:off x="6641280" y="64609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5" name=""/>
          <p:cNvSpPr txBox="1"/>
          <p:nvPr/>
        </p:nvSpPr>
        <p:spPr>
          <a:xfrm>
            <a:off x="5649120" y="64951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36" name=""/>
          <p:cNvSpPr txBox="1"/>
          <p:nvPr/>
        </p:nvSpPr>
        <p:spPr>
          <a:xfrm>
            <a:off x="1542600" y="6633720"/>
            <a:ext cx="13039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Radhika Mallaha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37" name=""/>
          <p:cNvSpPr txBox="1"/>
          <p:nvPr/>
        </p:nvSpPr>
        <p:spPr>
          <a:xfrm>
            <a:off x="3989160" y="66808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38" name=""/>
          <p:cNvSpPr/>
          <p:nvPr/>
        </p:nvSpPr>
        <p:spPr>
          <a:xfrm>
            <a:off x="914400" y="66409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39" name=""/>
          <p:cNvSpPr/>
          <p:nvPr/>
        </p:nvSpPr>
        <p:spPr>
          <a:xfrm>
            <a:off x="920520" y="664092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0" name=""/>
          <p:cNvSpPr/>
          <p:nvPr/>
        </p:nvSpPr>
        <p:spPr>
          <a:xfrm>
            <a:off x="3219120" y="66409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1" name=""/>
          <p:cNvSpPr/>
          <p:nvPr/>
        </p:nvSpPr>
        <p:spPr>
          <a:xfrm>
            <a:off x="3225240" y="664092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2" name=""/>
          <p:cNvSpPr/>
          <p:nvPr/>
        </p:nvSpPr>
        <p:spPr>
          <a:xfrm>
            <a:off x="4848480" y="66409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3" name=""/>
          <p:cNvSpPr/>
          <p:nvPr/>
        </p:nvSpPr>
        <p:spPr>
          <a:xfrm>
            <a:off x="4854600" y="664092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4" name=""/>
          <p:cNvSpPr/>
          <p:nvPr/>
        </p:nvSpPr>
        <p:spPr>
          <a:xfrm>
            <a:off x="6641280" y="66409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5" name=""/>
          <p:cNvSpPr/>
          <p:nvPr/>
        </p:nvSpPr>
        <p:spPr>
          <a:xfrm>
            <a:off x="914400" y="66470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6" name=""/>
          <p:cNvSpPr/>
          <p:nvPr/>
        </p:nvSpPr>
        <p:spPr>
          <a:xfrm>
            <a:off x="3219120" y="66470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7" name=""/>
          <p:cNvSpPr/>
          <p:nvPr/>
        </p:nvSpPr>
        <p:spPr>
          <a:xfrm>
            <a:off x="4848480" y="66470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8" name=""/>
          <p:cNvSpPr/>
          <p:nvPr/>
        </p:nvSpPr>
        <p:spPr>
          <a:xfrm>
            <a:off x="6641280" y="66470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49" name=""/>
          <p:cNvSpPr txBox="1"/>
          <p:nvPr/>
        </p:nvSpPr>
        <p:spPr>
          <a:xfrm>
            <a:off x="5649120" y="66808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50" name=""/>
          <p:cNvSpPr txBox="1"/>
          <p:nvPr/>
        </p:nvSpPr>
        <p:spPr>
          <a:xfrm>
            <a:off x="1681200" y="6819480"/>
            <a:ext cx="96984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Suhani Kour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51" name=""/>
          <p:cNvSpPr txBox="1"/>
          <p:nvPr/>
        </p:nvSpPr>
        <p:spPr>
          <a:xfrm>
            <a:off x="3989160" y="68670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52" name=""/>
          <p:cNvSpPr/>
          <p:nvPr/>
        </p:nvSpPr>
        <p:spPr>
          <a:xfrm>
            <a:off x="914400" y="6825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3" name=""/>
          <p:cNvSpPr/>
          <p:nvPr/>
        </p:nvSpPr>
        <p:spPr>
          <a:xfrm>
            <a:off x="920520" y="682524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4" name=""/>
          <p:cNvSpPr/>
          <p:nvPr/>
        </p:nvSpPr>
        <p:spPr>
          <a:xfrm>
            <a:off x="3219120" y="6825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5" name=""/>
          <p:cNvSpPr/>
          <p:nvPr/>
        </p:nvSpPr>
        <p:spPr>
          <a:xfrm>
            <a:off x="3225240" y="682524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6" name=""/>
          <p:cNvSpPr/>
          <p:nvPr/>
        </p:nvSpPr>
        <p:spPr>
          <a:xfrm>
            <a:off x="4848480" y="6825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7" name=""/>
          <p:cNvSpPr/>
          <p:nvPr/>
        </p:nvSpPr>
        <p:spPr>
          <a:xfrm>
            <a:off x="4854600" y="682524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8" name=""/>
          <p:cNvSpPr/>
          <p:nvPr/>
        </p:nvSpPr>
        <p:spPr>
          <a:xfrm>
            <a:off x="6641280" y="6825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59" name=""/>
          <p:cNvSpPr/>
          <p:nvPr/>
        </p:nvSpPr>
        <p:spPr>
          <a:xfrm>
            <a:off x="914400" y="68313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0" name=""/>
          <p:cNvSpPr/>
          <p:nvPr/>
        </p:nvSpPr>
        <p:spPr>
          <a:xfrm>
            <a:off x="3219120" y="68313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1" name=""/>
          <p:cNvSpPr/>
          <p:nvPr/>
        </p:nvSpPr>
        <p:spPr>
          <a:xfrm>
            <a:off x="4848480" y="68313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2" name=""/>
          <p:cNvSpPr/>
          <p:nvPr/>
        </p:nvSpPr>
        <p:spPr>
          <a:xfrm>
            <a:off x="6641280" y="68313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3" name=""/>
          <p:cNvSpPr txBox="1"/>
          <p:nvPr/>
        </p:nvSpPr>
        <p:spPr>
          <a:xfrm>
            <a:off x="5649120" y="68670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64" name=""/>
          <p:cNvSpPr txBox="1"/>
          <p:nvPr/>
        </p:nvSpPr>
        <p:spPr>
          <a:xfrm>
            <a:off x="1868760" y="7003800"/>
            <a:ext cx="52668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Nancy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65" name=""/>
          <p:cNvSpPr txBox="1"/>
          <p:nvPr/>
        </p:nvSpPr>
        <p:spPr>
          <a:xfrm>
            <a:off x="3989160" y="70513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5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66" name=""/>
          <p:cNvSpPr/>
          <p:nvPr/>
        </p:nvSpPr>
        <p:spPr>
          <a:xfrm>
            <a:off x="914400" y="7011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7" name=""/>
          <p:cNvSpPr/>
          <p:nvPr/>
        </p:nvSpPr>
        <p:spPr>
          <a:xfrm>
            <a:off x="920520" y="701100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8" name=""/>
          <p:cNvSpPr/>
          <p:nvPr/>
        </p:nvSpPr>
        <p:spPr>
          <a:xfrm>
            <a:off x="3219120" y="7011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69" name=""/>
          <p:cNvSpPr/>
          <p:nvPr/>
        </p:nvSpPr>
        <p:spPr>
          <a:xfrm>
            <a:off x="3225240" y="701100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0" name=""/>
          <p:cNvSpPr/>
          <p:nvPr/>
        </p:nvSpPr>
        <p:spPr>
          <a:xfrm>
            <a:off x="4848480" y="7011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1" name=""/>
          <p:cNvSpPr/>
          <p:nvPr/>
        </p:nvSpPr>
        <p:spPr>
          <a:xfrm>
            <a:off x="4854600" y="701100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2" name=""/>
          <p:cNvSpPr/>
          <p:nvPr/>
        </p:nvSpPr>
        <p:spPr>
          <a:xfrm>
            <a:off x="6641280" y="70110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3" name=""/>
          <p:cNvSpPr/>
          <p:nvPr/>
        </p:nvSpPr>
        <p:spPr>
          <a:xfrm>
            <a:off x="914400" y="70171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4" name=""/>
          <p:cNvSpPr/>
          <p:nvPr/>
        </p:nvSpPr>
        <p:spPr>
          <a:xfrm>
            <a:off x="3219120" y="70171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5" name=""/>
          <p:cNvSpPr/>
          <p:nvPr/>
        </p:nvSpPr>
        <p:spPr>
          <a:xfrm>
            <a:off x="4848480" y="70171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6" name=""/>
          <p:cNvSpPr/>
          <p:nvPr/>
        </p:nvSpPr>
        <p:spPr>
          <a:xfrm>
            <a:off x="6641280" y="701712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77" name=""/>
          <p:cNvSpPr txBox="1"/>
          <p:nvPr/>
        </p:nvSpPr>
        <p:spPr>
          <a:xfrm>
            <a:off x="5649120" y="70513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78" name=""/>
          <p:cNvSpPr txBox="1"/>
          <p:nvPr/>
        </p:nvSpPr>
        <p:spPr>
          <a:xfrm>
            <a:off x="1662840" y="7189920"/>
            <a:ext cx="9853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Anya Mishra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79" name=""/>
          <p:cNvSpPr txBox="1"/>
          <p:nvPr/>
        </p:nvSpPr>
        <p:spPr>
          <a:xfrm>
            <a:off x="3989160" y="72374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80" name=""/>
          <p:cNvSpPr/>
          <p:nvPr/>
        </p:nvSpPr>
        <p:spPr>
          <a:xfrm>
            <a:off x="914400" y="719568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1" name=""/>
          <p:cNvSpPr/>
          <p:nvPr/>
        </p:nvSpPr>
        <p:spPr>
          <a:xfrm>
            <a:off x="920520" y="7195680"/>
            <a:ext cx="2298960" cy="6120"/>
          </a:xfrm>
          <a:custGeom>
            <a:avLst/>
            <a:gdLst/>
            <a:ahLst/>
            <a:rect l="0" t="0" r="r" b="b"/>
            <a:pathLst>
              <a:path w="6386" h="17">
                <a:moveTo>
                  <a:pt x="0" y="17"/>
                </a:moveTo>
                <a:lnTo>
                  <a:pt x="6386" y="17"/>
                </a:lnTo>
                <a:lnTo>
                  <a:pt x="6386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2" name=""/>
          <p:cNvSpPr/>
          <p:nvPr/>
        </p:nvSpPr>
        <p:spPr>
          <a:xfrm>
            <a:off x="3219120" y="719568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3" name=""/>
          <p:cNvSpPr/>
          <p:nvPr/>
        </p:nvSpPr>
        <p:spPr>
          <a:xfrm>
            <a:off x="3225240" y="7195680"/>
            <a:ext cx="1623600" cy="6120"/>
          </a:xfrm>
          <a:custGeom>
            <a:avLst/>
            <a:gdLst/>
            <a:ahLst/>
            <a:rect l="0" t="0" r="r" b="b"/>
            <a:pathLst>
              <a:path w="4510" h="17">
                <a:moveTo>
                  <a:pt x="0" y="17"/>
                </a:moveTo>
                <a:lnTo>
                  <a:pt x="4510" y="17"/>
                </a:lnTo>
                <a:lnTo>
                  <a:pt x="4510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4" name=""/>
          <p:cNvSpPr/>
          <p:nvPr/>
        </p:nvSpPr>
        <p:spPr>
          <a:xfrm>
            <a:off x="4848480" y="719568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5" name=""/>
          <p:cNvSpPr/>
          <p:nvPr/>
        </p:nvSpPr>
        <p:spPr>
          <a:xfrm>
            <a:off x="4854600" y="7195680"/>
            <a:ext cx="1787040" cy="6120"/>
          </a:xfrm>
          <a:custGeom>
            <a:avLst/>
            <a:gdLst/>
            <a:ahLst/>
            <a:rect l="0" t="0" r="r" b="b"/>
            <a:pathLst>
              <a:path w="4964" h="17">
                <a:moveTo>
                  <a:pt x="0" y="17"/>
                </a:moveTo>
                <a:lnTo>
                  <a:pt x="4964" y="17"/>
                </a:lnTo>
                <a:lnTo>
                  <a:pt x="4964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6" name=""/>
          <p:cNvSpPr/>
          <p:nvPr/>
        </p:nvSpPr>
        <p:spPr>
          <a:xfrm>
            <a:off x="6641280" y="719568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7" name=""/>
          <p:cNvSpPr/>
          <p:nvPr/>
        </p:nvSpPr>
        <p:spPr>
          <a:xfrm>
            <a:off x="914400" y="72014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8" name=""/>
          <p:cNvSpPr/>
          <p:nvPr/>
        </p:nvSpPr>
        <p:spPr>
          <a:xfrm>
            <a:off x="3219120" y="72014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89" name=""/>
          <p:cNvSpPr/>
          <p:nvPr/>
        </p:nvSpPr>
        <p:spPr>
          <a:xfrm>
            <a:off x="4848480" y="72014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0" name=""/>
          <p:cNvSpPr/>
          <p:nvPr/>
        </p:nvSpPr>
        <p:spPr>
          <a:xfrm>
            <a:off x="6641280" y="72014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1" name=""/>
          <p:cNvSpPr txBox="1"/>
          <p:nvPr/>
        </p:nvSpPr>
        <p:spPr>
          <a:xfrm>
            <a:off x="5649120" y="72374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92" name=""/>
          <p:cNvSpPr txBox="1"/>
          <p:nvPr/>
        </p:nvSpPr>
        <p:spPr>
          <a:xfrm>
            <a:off x="1594440" y="7374240"/>
            <a:ext cx="119556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ell MT"/>
              </a:rPr>
              <a:t>Parinita Sahani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93" name=""/>
          <p:cNvSpPr txBox="1"/>
          <p:nvPr/>
        </p:nvSpPr>
        <p:spPr>
          <a:xfrm>
            <a:off x="3989160" y="74217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894" name=""/>
          <p:cNvSpPr/>
          <p:nvPr/>
        </p:nvSpPr>
        <p:spPr>
          <a:xfrm>
            <a:off x="914400" y="73814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5" name=""/>
          <p:cNvSpPr/>
          <p:nvPr/>
        </p:nvSpPr>
        <p:spPr>
          <a:xfrm>
            <a:off x="920520" y="738144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6" name=""/>
          <p:cNvSpPr/>
          <p:nvPr/>
        </p:nvSpPr>
        <p:spPr>
          <a:xfrm>
            <a:off x="3219120" y="73814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7" name=""/>
          <p:cNvSpPr/>
          <p:nvPr/>
        </p:nvSpPr>
        <p:spPr>
          <a:xfrm>
            <a:off x="3225240" y="738144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8" name=""/>
          <p:cNvSpPr/>
          <p:nvPr/>
        </p:nvSpPr>
        <p:spPr>
          <a:xfrm>
            <a:off x="4848480" y="73814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899" name=""/>
          <p:cNvSpPr/>
          <p:nvPr/>
        </p:nvSpPr>
        <p:spPr>
          <a:xfrm>
            <a:off x="4854600" y="738144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0" name=""/>
          <p:cNvSpPr/>
          <p:nvPr/>
        </p:nvSpPr>
        <p:spPr>
          <a:xfrm>
            <a:off x="6641280" y="73814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1" name=""/>
          <p:cNvSpPr/>
          <p:nvPr/>
        </p:nvSpPr>
        <p:spPr>
          <a:xfrm>
            <a:off x="914400" y="73875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2" name=""/>
          <p:cNvSpPr/>
          <p:nvPr/>
        </p:nvSpPr>
        <p:spPr>
          <a:xfrm>
            <a:off x="914400" y="75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3" name=""/>
          <p:cNvSpPr/>
          <p:nvPr/>
        </p:nvSpPr>
        <p:spPr>
          <a:xfrm>
            <a:off x="914400" y="75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4" name=""/>
          <p:cNvSpPr/>
          <p:nvPr/>
        </p:nvSpPr>
        <p:spPr>
          <a:xfrm>
            <a:off x="920520" y="7567200"/>
            <a:ext cx="2298960" cy="6480"/>
          </a:xfrm>
          <a:custGeom>
            <a:avLst/>
            <a:gdLst/>
            <a:ahLst/>
            <a:rect l="0" t="0" r="r" b="b"/>
            <a:pathLst>
              <a:path w="6386" h="18">
                <a:moveTo>
                  <a:pt x="0" y="18"/>
                </a:moveTo>
                <a:lnTo>
                  <a:pt x="6386" y="18"/>
                </a:lnTo>
                <a:lnTo>
                  <a:pt x="6386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5" name=""/>
          <p:cNvSpPr/>
          <p:nvPr/>
        </p:nvSpPr>
        <p:spPr>
          <a:xfrm>
            <a:off x="3219120" y="73875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6" name=""/>
          <p:cNvSpPr/>
          <p:nvPr/>
        </p:nvSpPr>
        <p:spPr>
          <a:xfrm>
            <a:off x="3219120" y="75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7" name=""/>
          <p:cNvSpPr/>
          <p:nvPr/>
        </p:nvSpPr>
        <p:spPr>
          <a:xfrm>
            <a:off x="3225240" y="7567200"/>
            <a:ext cx="1623600" cy="6480"/>
          </a:xfrm>
          <a:custGeom>
            <a:avLst/>
            <a:gdLst/>
            <a:ahLst/>
            <a:rect l="0" t="0" r="r" b="b"/>
            <a:pathLst>
              <a:path w="4510" h="18">
                <a:moveTo>
                  <a:pt x="0" y="18"/>
                </a:moveTo>
                <a:lnTo>
                  <a:pt x="4510" y="18"/>
                </a:lnTo>
                <a:lnTo>
                  <a:pt x="4510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8" name=""/>
          <p:cNvSpPr/>
          <p:nvPr/>
        </p:nvSpPr>
        <p:spPr>
          <a:xfrm>
            <a:off x="4848480" y="73875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09" name=""/>
          <p:cNvSpPr/>
          <p:nvPr/>
        </p:nvSpPr>
        <p:spPr>
          <a:xfrm>
            <a:off x="4848480" y="75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10" name=""/>
          <p:cNvSpPr/>
          <p:nvPr/>
        </p:nvSpPr>
        <p:spPr>
          <a:xfrm>
            <a:off x="4854600" y="7567200"/>
            <a:ext cx="1787040" cy="6480"/>
          </a:xfrm>
          <a:custGeom>
            <a:avLst/>
            <a:gdLst/>
            <a:ahLst/>
            <a:rect l="0" t="0" r="r" b="b"/>
            <a:pathLst>
              <a:path w="4964" h="18">
                <a:moveTo>
                  <a:pt x="0" y="18"/>
                </a:moveTo>
                <a:lnTo>
                  <a:pt x="4964" y="18"/>
                </a:lnTo>
                <a:lnTo>
                  <a:pt x="4964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11" name=""/>
          <p:cNvSpPr/>
          <p:nvPr/>
        </p:nvSpPr>
        <p:spPr>
          <a:xfrm>
            <a:off x="6641280" y="73875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12" name=""/>
          <p:cNvSpPr/>
          <p:nvPr/>
        </p:nvSpPr>
        <p:spPr>
          <a:xfrm>
            <a:off x="6641280" y="75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13" name=""/>
          <p:cNvSpPr/>
          <p:nvPr/>
        </p:nvSpPr>
        <p:spPr>
          <a:xfrm>
            <a:off x="6641280" y="75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14" name=""/>
          <p:cNvSpPr txBox="1"/>
          <p:nvPr/>
        </p:nvSpPr>
        <p:spPr>
          <a:xfrm>
            <a:off x="5649120" y="74217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916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917" name=""/>
          <p:cNvSpPr txBox="1"/>
          <p:nvPr/>
        </p:nvSpPr>
        <p:spPr>
          <a:xfrm>
            <a:off x="914760" y="9216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918" name=""/>
          <p:cNvSpPr txBox="1"/>
          <p:nvPr/>
        </p:nvSpPr>
        <p:spPr>
          <a:xfrm>
            <a:off x="914760" y="11898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919" name=""/>
          <p:cNvSpPr txBox="1"/>
          <p:nvPr/>
        </p:nvSpPr>
        <p:spPr>
          <a:xfrm>
            <a:off x="914760" y="149004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920" name=""/>
          <p:cNvSpPr txBox="1"/>
          <p:nvPr/>
        </p:nvSpPr>
        <p:spPr>
          <a:xfrm>
            <a:off x="914760" y="1751040"/>
            <a:ext cx="164160" cy="18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TimesNewRoman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921" name=""/>
          <p:cNvSpPr txBox="1"/>
          <p:nvPr/>
        </p:nvSpPr>
        <p:spPr>
          <a:xfrm>
            <a:off x="2743920" y="177948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922" name=""/>
          <p:cNvSpPr txBox="1"/>
          <p:nvPr/>
        </p:nvSpPr>
        <p:spPr>
          <a:xfrm>
            <a:off x="986400" y="2163600"/>
            <a:ext cx="2049120" cy="18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50" spc="-1" strike="noStrike">
                <a:solidFill>
                  <a:srgbClr val="000000"/>
                </a:solidFill>
                <a:latin typeface="Bell MT"/>
              </a:rPr>
              <a:t>MEMBERS OF SOCIETY </a:t>
            </a:r>
            <a:endParaRPr b="0" lang="en-US" sz="1250" spc="-1" strike="noStrike">
              <a:latin typeface="Times New Roman"/>
            </a:endParaRPr>
          </a:p>
        </p:txBody>
      </p:sp>
      <p:sp>
        <p:nvSpPr>
          <p:cNvPr id="923" name=""/>
          <p:cNvSpPr txBox="1"/>
          <p:nvPr/>
        </p:nvSpPr>
        <p:spPr>
          <a:xfrm>
            <a:off x="3234600" y="2163600"/>
            <a:ext cx="1648080" cy="18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50" spc="-1" strike="noStrike">
                <a:solidFill>
                  <a:srgbClr val="000000"/>
                </a:solidFill>
                <a:latin typeface="Bell MT"/>
              </a:rPr>
              <a:t>SEMESTER (2,4,6) </a:t>
            </a:r>
            <a:endParaRPr b="0" lang="en-US" sz="1250" spc="-1" strike="noStrike">
              <a:latin typeface="Times New Roman"/>
            </a:endParaRPr>
          </a:p>
        </p:txBody>
      </p:sp>
      <p:sp>
        <p:nvSpPr>
          <p:cNvPr id="924" name=""/>
          <p:cNvSpPr/>
          <p:nvPr/>
        </p:nvSpPr>
        <p:spPr>
          <a:xfrm>
            <a:off x="914400" y="21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25" name=""/>
          <p:cNvSpPr/>
          <p:nvPr/>
        </p:nvSpPr>
        <p:spPr>
          <a:xfrm>
            <a:off x="914400" y="21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26" name=""/>
          <p:cNvSpPr/>
          <p:nvPr/>
        </p:nvSpPr>
        <p:spPr>
          <a:xfrm>
            <a:off x="920520" y="216720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27" name=""/>
          <p:cNvSpPr/>
          <p:nvPr/>
        </p:nvSpPr>
        <p:spPr>
          <a:xfrm>
            <a:off x="3162600" y="21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28" name=""/>
          <p:cNvSpPr/>
          <p:nvPr/>
        </p:nvSpPr>
        <p:spPr>
          <a:xfrm>
            <a:off x="3168720" y="216720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29" name=""/>
          <p:cNvSpPr/>
          <p:nvPr/>
        </p:nvSpPr>
        <p:spPr>
          <a:xfrm>
            <a:off x="4732560" y="21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0" name=""/>
          <p:cNvSpPr/>
          <p:nvPr/>
        </p:nvSpPr>
        <p:spPr>
          <a:xfrm>
            <a:off x="4738680" y="216720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1" name=""/>
          <p:cNvSpPr/>
          <p:nvPr/>
        </p:nvSpPr>
        <p:spPr>
          <a:xfrm>
            <a:off x="6643080" y="21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2" name=""/>
          <p:cNvSpPr/>
          <p:nvPr/>
        </p:nvSpPr>
        <p:spPr>
          <a:xfrm>
            <a:off x="6643080" y="21672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3" name=""/>
          <p:cNvSpPr/>
          <p:nvPr/>
        </p:nvSpPr>
        <p:spPr>
          <a:xfrm>
            <a:off x="914400" y="2173320"/>
            <a:ext cx="6480" cy="267120"/>
          </a:xfrm>
          <a:custGeom>
            <a:avLst/>
            <a:gdLst/>
            <a:ahLst/>
            <a:rect l="0" t="0" r="r" b="b"/>
            <a:pathLst>
              <a:path w="18" h="742">
                <a:moveTo>
                  <a:pt x="0" y="742"/>
                </a:moveTo>
                <a:lnTo>
                  <a:pt x="18" y="742"/>
                </a:lnTo>
                <a:lnTo>
                  <a:pt x="18" y="0"/>
                </a:lnTo>
                <a:lnTo>
                  <a:pt x="0" y="0"/>
                </a:lnTo>
                <a:lnTo>
                  <a:pt x="0" y="74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4" name=""/>
          <p:cNvSpPr/>
          <p:nvPr/>
        </p:nvSpPr>
        <p:spPr>
          <a:xfrm>
            <a:off x="3162600" y="2173320"/>
            <a:ext cx="6480" cy="267120"/>
          </a:xfrm>
          <a:custGeom>
            <a:avLst/>
            <a:gdLst/>
            <a:ahLst/>
            <a:rect l="0" t="0" r="r" b="b"/>
            <a:pathLst>
              <a:path w="18" h="742">
                <a:moveTo>
                  <a:pt x="0" y="742"/>
                </a:moveTo>
                <a:lnTo>
                  <a:pt x="18" y="742"/>
                </a:lnTo>
                <a:lnTo>
                  <a:pt x="18" y="0"/>
                </a:lnTo>
                <a:lnTo>
                  <a:pt x="0" y="0"/>
                </a:lnTo>
                <a:lnTo>
                  <a:pt x="0" y="74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5" name=""/>
          <p:cNvSpPr/>
          <p:nvPr/>
        </p:nvSpPr>
        <p:spPr>
          <a:xfrm>
            <a:off x="4732560" y="2173320"/>
            <a:ext cx="6480" cy="267120"/>
          </a:xfrm>
          <a:custGeom>
            <a:avLst/>
            <a:gdLst/>
            <a:ahLst/>
            <a:rect l="0" t="0" r="r" b="b"/>
            <a:pathLst>
              <a:path w="18" h="742">
                <a:moveTo>
                  <a:pt x="0" y="742"/>
                </a:moveTo>
                <a:lnTo>
                  <a:pt x="18" y="742"/>
                </a:lnTo>
                <a:lnTo>
                  <a:pt x="18" y="0"/>
                </a:lnTo>
                <a:lnTo>
                  <a:pt x="0" y="0"/>
                </a:lnTo>
                <a:lnTo>
                  <a:pt x="0" y="74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6" name=""/>
          <p:cNvSpPr/>
          <p:nvPr/>
        </p:nvSpPr>
        <p:spPr>
          <a:xfrm>
            <a:off x="6643080" y="2173320"/>
            <a:ext cx="6480" cy="267120"/>
          </a:xfrm>
          <a:custGeom>
            <a:avLst/>
            <a:gdLst/>
            <a:ahLst/>
            <a:rect l="0" t="0" r="r" b="b"/>
            <a:pathLst>
              <a:path w="18" h="742">
                <a:moveTo>
                  <a:pt x="0" y="742"/>
                </a:moveTo>
                <a:lnTo>
                  <a:pt x="18" y="742"/>
                </a:lnTo>
                <a:lnTo>
                  <a:pt x="18" y="0"/>
                </a:lnTo>
                <a:lnTo>
                  <a:pt x="0" y="0"/>
                </a:lnTo>
                <a:lnTo>
                  <a:pt x="0" y="74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37" name=""/>
          <p:cNvSpPr txBox="1"/>
          <p:nvPr/>
        </p:nvSpPr>
        <p:spPr>
          <a:xfrm>
            <a:off x="4804560" y="2163600"/>
            <a:ext cx="1756440" cy="18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250" spc="-1" strike="noStrike">
                <a:solidFill>
                  <a:srgbClr val="000000"/>
                </a:solidFill>
                <a:latin typeface="Bell MT"/>
              </a:rPr>
              <a:t>ATTENDANCE SLOT </a:t>
            </a:r>
            <a:endParaRPr b="0" lang="en-US" sz="1250" spc="-1" strike="noStrike">
              <a:latin typeface="Times New Roman"/>
            </a:endParaRPr>
          </a:p>
        </p:txBody>
      </p:sp>
      <p:sp>
        <p:nvSpPr>
          <p:cNvPr id="938" name=""/>
          <p:cNvSpPr txBox="1"/>
          <p:nvPr/>
        </p:nvSpPr>
        <p:spPr>
          <a:xfrm>
            <a:off x="1350360" y="2480400"/>
            <a:ext cx="13813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Suhani Sabharwal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39" name=""/>
          <p:cNvSpPr txBox="1"/>
          <p:nvPr/>
        </p:nvSpPr>
        <p:spPr>
          <a:xfrm>
            <a:off x="2731680" y="244404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940" name=""/>
          <p:cNvSpPr txBox="1"/>
          <p:nvPr/>
        </p:nvSpPr>
        <p:spPr>
          <a:xfrm>
            <a:off x="3903840" y="24804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41" name=""/>
          <p:cNvSpPr/>
          <p:nvPr/>
        </p:nvSpPr>
        <p:spPr>
          <a:xfrm>
            <a:off x="914400" y="2440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2" name=""/>
          <p:cNvSpPr/>
          <p:nvPr/>
        </p:nvSpPr>
        <p:spPr>
          <a:xfrm>
            <a:off x="920520" y="244008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3" name=""/>
          <p:cNvSpPr/>
          <p:nvPr/>
        </p:nvSpPr>
        <p:spPr>
          <a:xfrm>
            <a:off x="3162600" y="2440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4" name=""/>
          <p:cNvSpPr/>
          <p:nvPr/>
        </p:nvSpPr>
        <p:spPr>
          <a:xfrm>
            <a:off x="3168720" y="244008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5" name=""/>
          <p:cNvSpPr/>
          <p:nvPr/>
        </p:nvSpPr>
        <p:spPr>
          <a:xfrm>
            <a:off x="4732560" y="2440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6" name=""/>
          <p:cNvSpPr/>
          <p:nvPr/>
        </p:nvSpPr>
        <p:spPr>
          <a:xfrm>
            <a:off x="4738680" y="244008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7" name=""/>
          <p:cNvSpPr/>
          <p:nvPr/>
        </p:nvSpPr>
        <p:spPr>
          <a:xfrm>
            <a:off x="6643080" y="2440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8" name=""/>
          <p:cNvSpPr/>
          <p:nvPr/>
        </p:nvSpPr>
        <p:spPr>
          <a:xfrm>
            <a:off x="914400" y="2446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49" name=""/>
          <p:cNvSpPr/>
          <p:nvPr/>
        </p:nvSpPr>
        <p:spPr>
          <a:xfrm>
            <a:off x="3162600" y="2446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50" name=""/>
          <p:cNvSpPr/>
          <p:nvPr/>
        </p:nvSpPr>
        <p:spPr>
          <a:xfrm>
            <a:off x="4732560" y="2446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51" name=""/>
          <p:cNvSpPr/>
          <p:nvPr/>
        </p:nvSpPr>
        <p:spPr>
          <a:xfrm>
            <a:off x="6643080" y="2446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52" name=""/>
          <p:cNvSpPr txBox="1"/>
          <p:nvPr/>
        </p:nvSpPr>
        <p:spPr>
          <a:xfrm>
            <a:off x="5592960" y="24804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53" name=""/>
          <p:cNvSpPr txBox="1"/>
          <p:nvPr/>
        </p:nvSpPr>
        <p:spPr>
          <a:xfrm>
            <a:off x="1525680" y="2666160"/>
            <a:ext cx="10310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Nandini Dang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54" name=""/>
          <p:cNvSpPr txBox="1"/>
          <p:nvPr/>
        </p:nvSpPr>
        <p:spPr>
          <a:xfrm>
            <a:off x="2556360" y="263016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955" name=""/>
          <p:cNvSpPr txBox="1"/>
          <p:nvPr/>
        </p:nvSpPr>
        <p:spPr>
          <a:xfrm>
            <a:off x="3903840" y="26661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56" name=""/>
          <p:cNvSpPr/>
          <p:nvPr/>
        </p:nvSpPr>
        <p:spPr>
          <a:xfrm>
            <a:off x="914400" y="2625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57" name=""/>
          <p:cNvSpPr/>
          <p:nvPr/>
        </p:nvSpPr>
        <p:spPr>
          <a:xfrm>
            <a:off x="920520" y="262584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58" name=""/>
          <p:cNvSpPr/>
          <p:nvPr/>
        </p:nvSpPr>
        <p:spPr>
          <a:xfrm>
            <a:off x="3162600" y="2625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59" name=""/>
          <p:cNvSpPr/>
          <p:nvPr/>
        </p:nvSpPr>
        <p:spPr>
          <a:xfrm>
            <a:off x="3168720" y="262584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0" name=""/>
          <p:cNvSpPr/>
          <p:nvPr/>
        </p:nvSpPr>
        <p:spPr>
          <a:xfrm>
            <a:off x="4732560" y="2625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1" name=""/>
          <p:cNvSpPr/>
          <p:nvPr/>
        </p:nvSpPr>
        <p:spPr>
          <a:xfrm>
            <a:off x="4738680" y="262584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2" name=""/>
          <p:cNvSpPr/>
          <p:nvPr/>
        </p:nvSpPr>
        <p:spPr>
          <a:xfrm>
            <a:off x="6643080" y="2625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3" name=""/>
          <p:cNvSpPr/>
          <p:nvPr/>
        </p:nvSpPr>
        <p:spPr>
          <a:xfrm>
            <a:off x="914400" y="2631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4" name=""/>
          <p:cNvSpPr/>
          <p:nvPr/>
        </p:nvSpPr>
        <p:spPr>
          <a:xfrm>
            <a:off x="3162600" y="2631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5" name=""/>
          <p:cNvSpPr/>
          <p:nvPr/>
        </p:nvSpPr>
        <p:spPr>
          <a:xfrm>
            <a:off x="4732560" y="2631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6" name=""/>
          <p:cNvSpPr/>
          <p:nvPr/>
        </p:nvSpPr>
        <p:spPr>
          <a:xfrm>
            <a:off x="6643080" y="2631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67" name=""/>
          <p:cNvSpPr txBox="1"/>
          <p:nvPr/>
        </p:nvSpPr>
        <p:spPr>
          <a:xfrm>
            <a:off x="5592960" y="26661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68" name=""/>
          <p:cNvSpPr txBox="1"/>
          <p:nvPr/>
        </p:nvSpPr>
        <p:spPr>
          <a:xfrm>
            <a:off x="1320120" y="2852280"/>
            <a:ext cx="14425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B Lipsa Raghunath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69" name=""/>
          <p:cNvSpPr txBox="1"/>
          <p:nvPr/>
        </p:nvSpPr>
        <p:spPr>
          <a:xfrm>
            <a:off x="2762280" y="28159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970" name=""/>
          <p:cNvSpPr txBox="1"/>
          <p:nvPr/>
        </p:nvSpPr>
        <p:spPr>
          <a:xfrm>
            <a:off x="3903840" y="28522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71" name=""/>
          <p:cNvSpPr/>
          <p:nvPr/>
        </p:nvSpPr>
        <p:spPr>
          <a:xfrm>
            <a:off x="914400" y="281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2" name=""/>
          <p:cNvSpPr/>
          <p:nvPr/>
        </p:nvSpPr>
        <p:spPr>
          <a:xfrm>
            <a:off x="920520" y="281016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3" name=""/>
          <p:cNvSpPr/>
          <p:nvPr/>
        </p:nvSpPr>
        <p:spPr>
          <a:xfrm>
            <a:off x="3162600" y="281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4" name=""/>
          <p:cNvSpPr/>
          <p:nvPr/>
        </p:nvSpPr>
        <p:spPr>
          <a:xfrm>
            <a:off x="3168720" y="281016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5" name=""/>
          <p:cNvSpPr/>
          <p:nvPr/>
        </p:nvSpPr>
        <p:spPr>
          <a:xfrm>
            <a:off x="4732560" y="281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6" name=""/>
          <p:cNvSpPr/>
          <p:nvPr/>
        </p:nvSpPr>
        <p:spPr>
          <a:xfrm>
            <a:off x="4738680" y="281016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7" name=""/>
          <p:cNvSpPr/>
          <p:nvPr/>
        </p:nvSpPr>
        <p:spPr>
          <a:xfrm>
            <a:off x="6643080" y="2810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8" name=""/>
          <p:cNvSpPr/>
          <p:nvPr/>
        </p:nvSpPr>
        <p:spPr>
          <a:xfrm>
            <a:off x="914400" y="2816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79" name=""/>
          <p:cNvSpPr/>
          <p:nvPr/>
        </p:nvSpPr>
        <p:spPr>
          <a:xfrm>
            <a:off x="3162600" y="2816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80" name=""/>
          <p:cNvSpPr/>
          <p:nvPr/>
        </p:nvSpPr>
        <p:spPr>
          <a:xfrm>
            <a:off x="4732560" y="2816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81" name=""/>
          <p:cNvSpPr/>
          <p:nvPr/>
        </p:nvSpPr>
        <p:spPr>
          <a:xfrm>
            <a:off x="6643080" y="2816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82" name=""/>
          <p:cNvSpPr txBox="1"/>
          <p:nvPr/>
        </p:nvSpPr>
        <p:spPr>
          <a:xfrm>
            <a:off x="5592960" y="28522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83" name=""/>
          <p:cNvSpPr txBox="1"/>
          <p:nvPr/>
        </p:nvSpPr>
        <p:spPr>
          <a:xfrm>
            <a:off x="1495440" y="3036600"/>
            <a:ext cx="10918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Disha Dhingra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84" name=""/>
          <p:cNvSpPr txBox="1"/>
          <p:nvPr/>
        </p:nvSpPr>
        <p:spPr>
          <a:xfrm>
            <a:off x="2586960" y="30006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985" name=""/>
          <p:cNvSpPr txBox="1"/>
          <p:nvPr/>
        </p:nvSpPr>
        <p:spPr>
          <a:xfrm>
            <a:off x="3903840" y="30366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86" name=""/>
          <p:cNvSpPr/>
          <p:nvPr/>
        </p:nvSpPr>
        <p:spPr>
          <a:xfrm>
            <a:off x="914400" y="2996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87" name=""/>
          <p:cNvSpPr/>
          <p:nvPr/>
        </p:nvSpPr>
        <p:spPr>
          <a:xfrm>
            <a:off x="920520" y="299628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88" name=""/>
          <p:cNvSpPr/>
          <p:nvPr/>
        </p:nvSpPr>
        <p:spPr>
          <a:xfrm>
            <a:off x="3162600" y="2996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89" name=""/>
          <p:cNvSpPr/>
          <p:nvPr/>
        </p:nvSpPr>
        <p:spPr>
          <a:xfrm>
            <a:off x="3168720" y="299628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0" name=""/>
          <p:cNvSpPr/>
          <p:nvPr/>
        </p:nvSpPr>
        <p:spPr>
          <a:xfrm>
            <a:off x="4732560" y="2996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1" name=""/>
          <p:cNvSpPr/>
          <p:nvPr/>
        </p:nvSpPr>
        <p:spPr>
          <a:xfrm>
            <a:off x="4738680" y="299628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2" name=""/>
          <p:cNvSpPr/>
          <p:nvPr/>
        </p:nvSpPr>
        <p:spPr>
          <a:xfrm>
            <a:off x="6643080" y="2996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3" name=""/>
          <p:cNvSpPr/>
          <p:nvPr/>
        </p:nvSpPr>
        <p:spPr>
          <a:xfrm>
            <a:off x="914400" y="3002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4" name=""/>
          <p:cNvSpPr/>
          <p:nvPr/>
        </p:nvSpPr>
        <p:spPr>
          <a:xfrm>
            <a:off x="3162600" y="3002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5" name=""/>
          <p:cNvSpPr/>
          <p:nvPr/>
        </p:nvSpPr>
        <p:spPr>
          <a:xfrm>
            <a:off x="4732560" y="3002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6" name=""/>
          <p:cNvSpPr/>
          <p:nvPr/>
        </p:nvSpPr>
        <p:spPr>
          <a:xfrm>
            <a:off x="6643080" y="3002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997" name=""/>
          <p:cNvSpPr txBox="1"/>
          <p:nvPr/>
        </p:nvSpPr>
        <p:spPr>
          <a:xfrm>
            <a:off x="5592960" y="30366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98" name=""/>
          <p:cNvSpPr txBox="1"/>
          <p:nvPr/>
        </p:nvSpPr>
        <p:spPr>
          <a:xfrm>
            <a:off x="1823040" y="3222720"/>
            <a:ext cx="4366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Disha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999" name=""/>
          <p:cNvSpPr txBox="1"/>
          <p:nvPr/>
        </p:nvSpPr>
        <p:spPr>
          <a:xfrm>
            <a:off x="2259360" y="31867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00" name=""/>
          <p:cNvSpPr txBox="1"/>
          <p:nvPr/>
        </p:nvSpPr>
        <p:spPr>
          <a:xfrm>
            <a:off x="3903840" y="32227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01" name=""/>
          <p:cNvSpPr/>
          <p:nvPr/>
        </p:nvSpPr>
        <p:spPr>
          <a:xfrm>
            <a:off x="914400" y="3180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2" name=""/>
          <p:cNvSpPr/>
          <p:nvPr/>
        </p:nvSpPr>
        <p:spPr>
          <a:xfrm>
            <a:off x="920520" y="318060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3" name=""/>
          <p:cNvSpPr/>
          <p:nvPr/>
        </p:nvSpPr>
        <p:spPr>
          <a:xfrm>
            <a:off x="3162600" y="3180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4" name=""/>
          <p:cNvSpPr/>
          <p:nvPr/>
        </p:nvSpPr>
        <p:spPr>
          <a:xfrm>
            <a:off x="3168720" y="318060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5" name=""/>
          <p:cNvSpPr/>
          <p:nvPr/>
        </p:nvSpPr>
        <p:spPr>
          <a:xfrm>
            <a:off x="4732560" y="3180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6" name=""/>
          <p:cNvSpPr/>
          <p:nvPr/>
        </p:nvSpPr>
        <p:spPr>
          <a:xfrm>
            <a:off x="4738680" y="318060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7" name=""/>
          <p:cNvSpPr/>
          <p:nvPr/>
        </p:nvSpPr>
        <p:spPr>
          <a:xfrm>
            <a:off x="6643080" y="3180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8" name=""/>
          <p:cNvSpPr/>
          <p:nvPr/>
        </p:nvSpPr>
        <p:spPr>
          <a:xfrm>
            <a:off x="914400" y="318672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09" name=""/>
          <p:cNvSpPr/>
          <p:nvPr/>
        </p:nvSpPr>
        <p:spPr>
          <a:xfrm>
            <a:off x="3162600" y="318672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10" name=""/>
          <p:cNvSpPr/>
          <p:nvPr/>
        </p:nvSpPr>
        <p:spPr>
          <a:xfrm>
            <a:off x="4732560" y="318672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11" name=""/>
          <p:cNvSpPr/>
          <p:nvPr/>
        </p:nvSpPr>
        <p:spPr>
          <a:xfrm>
            <a:off x="6643080" y="318672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12" name=""/>
          <p:cNvSpPr txBox="1"/>
          <p:nvPr/>
        </p:nvSpPr>
        <p:spPr>
          <a:xfrm>
            <a:off x="5592960" y="32227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13" name=""/>
          <p:cNvSpPr txBox="1"/>
          <p:nvPr/>
        </p:nvSpPr>
        <p:spPr>
          <a:xfrm>
            <a:off x="1510560" y="3407400"/>
            <a:ext cx="10612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Srishti Bansal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14" name=""/>
          <p:cNvSpPr txBox="1"/>
          <p:nvPr/>
        </p:nvSpPr>
        <p:spPr>
          <a:xfrm>
            <a:off x="2571480" y="337104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15" name=""/>
          <p:cNvSpPr txBox="1"/>
          <p:nvPr/>
        </p:nvSpPr>
        <p:spPr>
          <a:xfrm>
            <a:off x="3903840" y="34074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16" name=""/>
          <p:cNvSpPr/>
          <p:nvPr/>
        </p:nvSpPr>
        <p:spPr>
          <a:xfrm>
            <a:off x="914400" y="3367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17" name=""/>
          <p:cNvSpPr/>
          <p:nvPr/>
        </p:nvSpPr>
        <p:spPr>
          <a:xfrm>
            <a:off x="920520" y="336708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18" name=""/>
          <p:cNvSpPr/>
          <p:nvPr/>
        </p:nvSpPr>
        <p:spPr>
          <a:xfrm>
            <a:off x="3162600" y="3367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19" name=""/>
          <p:cNvSpPr/>
          <p:nvPr/>
        </p:nvSpPr>
        <p:spPr>
          <a:xfrm>
            <a:off x="3168720" y="336708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0" name=""/>
          <p:cNvSpPr/>
          <p:nvPr/>
        </p:nvSpPr>
        <p:spPr>
          <a:xfrm>
            <a:off x="4732560" y="3367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1" name=""/>
          <p:cNvSpPr/>
          <p:nvPr/>
        </p:nvSpPr>
        <p:spPr>
          <a:xfrm>
            <a:off x="4738680" y="336708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2" name=""/>
          <p:cNvSpPr/>
          <p:nvPr/>
        </p:nvSpPr>
        <p:spPr>
          <a:xfrm>
            <a:off x="6643080" y="33670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3" name=""/>
          <p:cNvSpPr/>
          <p:nvPr/>
        </p:nvSpPr>
        <p:spPr>
          <a:xfrm>
            <a:off x="914400" y="3373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4" name=""/>
          <p:cNvSpPr/>
          <p:nvPr/>
        </p:nvSpPr>
        <p:spPr>
          <a:xfrm>
            <a:off x="3162600" y="3373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5" name=""/>
          <p:cNvSpPr/>
          <p:nvPr/>
        </p:nvSpPr>
        <p:spPr>
          <a:xfrm>
            <a:off x="4732560" y="3373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6" name=""/>
          <p:cNvSpPr/>
          <p:nvPr/>
        </p:nvSpPr>
        <p:spPr>
          <a:xfrm>
            <a:off x="6643080" y="337320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27" name=""/>
          <p:cNvSpPr txBox="1"/>
          <p:nvPr/>
        </p:nvSpPr>
        <p:spPr>
          <a:xfrm>
            <a:off x="5592960" y="34074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28" name=""/>
          <p:cNvSpPr txBox="1"/>
          <p:nvPr/>
        </p:nvSpPr>
        <p:spPr>
          <a:xfrm>
            <a:off x="1388520" y="3593160"/>
            <a:ext cx="13053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Anusri Ramavath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29" name=""/>
          <p:cNvSpPr txBox="1"/>
          <p:nvPr/>
        </p:nvSpPr>
        <p:spPr>
          <a:xfrm>
            <a:off x="2693520" y="355716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30" name=""/>
          <p:cNvSpPr txBox="1"/>
          <p:nvPr/>
        </p:nvSpPr>
        <p:spPr>
          <a:xfrm>
            <a:off x="3903840" y="35931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31" name=""/>
          <p:cNvSpPr/>
          <p:nvPr/>
        </p:nvSpPr>
        <p:spPr>
          <a:xfrm>
            <a:off x="914400" y="3552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2" name=""/>
          <p:cNvSpPr/>
          <p:nvPr/>
        </p:nvSpPr>
        <p:spPr>
          <a:xfrm>
            <a:off x="920520" y="355284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3" name=""/>
          <p:cNvSpPr/>
          <p:nvPr/>
        </p:nvSpPr>
        <p:spPr>
          <a:xfrm>
            <a:off x="3162600" y="3552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4" name=""/>
          <p:cNvSpPr/>
          <p:nvPr/>
        </p:nvSpPr>
        <p:spPr>
          <a:xfrm>
            <a:off x="3168720" y="355284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5" name=""/>
          <p:cNvSpPr/>
          <p:nvPr/>
        </p:nvSpPr>
        <p:spPr>
          <a:xfrm>
            <a:off x="4732560" y="3552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6" name=""/>
          <p:cNvSpPr/>
          <p:nvPr/>
        </p:nvSpPr>
        <p:spPr>
          <a:xfrm>
            <a:off x="4738680" y="355284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7" name=""/>
          <p:cNvSpPr/>
          <p:nvPr/>
        </p:nvSpPr>
        <p:spPr>
          <a:xfrm>
            <a:off x="6643080" y="35528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8" name=""/>
          <p:cNvSpPr/>
          <p:nvPr/>
        </p:nvSpPr>
        <p:spPr>
          <a:xfrm>
            <a:off x="914400" y="3558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39" name=""/>
          <p:cNvSpPr/>
          <p:nvPr/>
        </p:nvSpPr>
        <p:spPr>
          <a:xfrm>
            <a:off x="3162600" y="3558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0" name=""/>
          <p:cNvSpPr/>
          <p:nvPr/>
        </p:nvSpPr>
        <p:spPr>
          <a:xfrm>
            <a:off x="4732560" y="3558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1" name=""/>
          <p:cNvSpPr/>
          <p:nvPr/>
        </p:nvSpPr>
        <p:spPr>
          <a:xfrm>
            <a:off x="6643080" y="35589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2" name=""/>
          <p:cNvSpPr txBox="1"/>
          <p:nvPr/>
        </p:nvSpPr>
        <p:spPr>
          <a:xfrm>
            <a:off x="5592960" y="35931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43" name=""/>
          <p:cNvSpPr txBox="1"/>
          <p:nvPr/>
        </p:nvSpPr>
        <p:spPr>
          <a:xfrm>
            <a:off x="1495440" y="3777480"/>
            <a:ext cx="10918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Arushi Saxena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44" name=""/>
          <p:cNvSpPr txBox="1"/>
          <p:nvPr/>
        </p:nvSpPr>
        <p:spPr>
          <a:xfrm>
            <a:off x="2586960" y="374148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45" name=""/>
          <p:cNvSpPr txBox="1"/>
          <p:nvPr/>
        </p:nvSpPr>
        <p:spPr>
          <a:xfrm>
            <a:off x="3903840" y="37774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46" name=""/>
          <p:cNvSpPr/>
          <p:nvPr/>
        </p:nvSpPr>
        <p:spPr>
          <a:xfrm>
            <a:off x="914400" y="3737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7" name=""/>
          <p:cNvSpPr/>
          <p:nvPr/>
        </p:nvSpPr>
        <p:spPr>
          <a:xfrm>
            <a:off x="920520" y="373716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8" name=""/>
          <p:cNvSpPr/>
          <p:nvPr/>
        </p:nvSpPr>
        <p:spPr>
          <a:xfrm>
            <a:off x="3162600" y="3737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9" name=""/>
          <p:cNvSpPr/>
          <p:nvPr/>
        </p:nvSpPr>
        <p:spPr>
          <a:xfrm>
            <a:off x="3168720" y="373716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0" name=""/>
          <p:cNvSpPr/>
          <p:nvPr/>
        </p:nvSpPr>
        <p:spPr>
          <a:xfrm>
            <a:off x="4732560" y="3737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1" name=""/>
          <p:cNvSpPr/>
          <p:nvPr/>
        </p:nvSpPr>
        <p:spPr>
          <a:xfrm>
            <a:off x="4738680" y="373716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2" name=""/>
          <p:cNvSpPr/>
          <p:nvPr/>
        </p:nvSpPr>
        <p:spPr>
          <a:xfrm>
            <a:off x="6643080" y="37371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3" name=""/>
          <p:cNvSpPr/>
          <p:nvPr/>
        </p:nvSpPr>
        <p:spPr>
          <a:xfrm>
            <a:off x="914400" y="3743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4" name=""/>
          <p:cNvSpPr/>
          <p:nvPr/>
        </p:nvSpPr>
        <p:spPr>
          <a:xfrm>
            <a:off x="3162600" y="3743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5" name=""/>
          <p:cNvSpPr/>
          <p:nvPr/>
        </p:nvSpPr>
        <p:spPr>
          <a:xfrm>
            <a:off x="4732560" y="3743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6" name=""/>
          <p:cNvSpPr/>
          <p:nvPr/>
        </p:nvSpPr>
        <p:spPr>
          <a:xfrm>
            <a:off x="6643080" y="37432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57" name=""/>
          <p:cNvSpPr txBox="1"/>
          <p:nvPr/>
        </p:nvSpPr>
        <p:spPr>
          <a:xfrm>
            <a:off x="5592960" y="37774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58" name=""/>
          <p:cNvSpPr txBox="1"/>
          <p:nvPr/>
        </p:nvSpPr>
        <p:spPr>
          <a:xfrm>
            <a:off x="1577520" y="3963600"/>
            <a:ext cx="9273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Bhavya Jain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59" name=""/>
          <p:cNvSpPr txBox="1"/>
          <p:nvPr/>
        </p:nvSpPr>
        <p:spPr>
          <a:xfrm>
            <a:off x="2504520" y="39276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60" name=""/>
          <p:cNvSpPr txBox="1"/>
          <p:nvPr/>
        </p:nvSpPr>
        <p:spPr>
          <a:xfrm>
            <a:off x="3903840" y="39636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61" name=""/>
          <p:cNvSpPr/>
          <p:nvPr/>
        </p:nvSpPr>
        <p:spPr>
          <a:xfrm>
            <a:off x="914400" y="3923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2" name=""/>
          <p:cNvSpPr/>
          <p:nvPr/>
        </p:nvSpPr>
        <p:spPr>
          <a:xfrm>
            <a:off x="920520" y="392328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3" name=""/>
          <p:cNvSpPr/>
          <p:nvPr/>
        </p:nvSpPr>
        <p:spPr>
          <a:xfrm>
            <a:off x="3162600" y="3923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4" name=""/>
          <p:cNvSpPr/>
          <p:nvPr/>
        </p:nvSpPr>
        <p:spPr>
          <a:xfrm>
            <a:off x="3168720" y="392328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5" name=""/>
          <p:cNvSpPr/>
          <p:nvPr/>
        </p:nvSpPr>
        <p:spPr>
          <a:xfrm>
            <a:off x="4732560" y="3923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6" name=""/>
          <p:cNvSpPr/>
          <p:nvPr/>
        </p:nvSpPr>
        <p:spPr>
          <a:xfrm>
            <a:off x="4738680" y="392328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7" name=""/>
          <p:cNvSpPr/>
          <p:nvPr/>
        </p:nvSpPr>
        <p:spPr>
          <a:xfrm>
            <a:off x="6643080" y="39232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8" name=""/>
          <p:cNvSpPr/>
          <p:nvPr/>
        </p:nvSpPr>
        <p:spPr>
          <a:xfrm>
            <a:off x="914400" y="3929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69" name=""/>
          <p:cNvSpPr/>
          <p:nvPr/>
        </p:nvSpPr>
        <p:spPr>
          <a:xfrm>
            <a:off x="3162600" y="3929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70" name=""/>
          <p:cNvSpPr/>
          <p:nvPr/>
        </p:nvSpPr>
        <p:spPr>
          <a:xfrm>
            <a:off x="4732560" y="3929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71" name=""/>
          <p:cNvSpPr/>
          <p:nvPr/>
        </p:nvSpPr>
        <p:spPr>
          <a:xfrm>
            <a:off x="6643080" y="392940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72" name=""/>
          <p:cNvSpPr txBox="1"/>
          <p:nvPr/>
        </p:nvSpPr>
        <p:spPr>
          <a:xfrm>
            <a:off x="5592960" y="39636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73" name=""/>
          <p:cNvSpPr txBox="1"/>
          <p:nvPr/>
        </p:nvSpPr>
        <p:spPr>
          <a:xfrm>
            <a:off x="1495440" y="4147920"/>
            <a:ext cx="10918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Gungun Singh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74" name=""/>
          <p:cNvSpPr txBox="1"/>
          <p:nvPr/>
        </p:nvSpPr>
        <p:spPr>
          <a:xfrm>
            <a:off x="2586960" y="41119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75" name=""/>
          <p:cNvSpPr txBox="1"/>
          <p:nvPr/>
        </p:nvSpPr>
        <p:spPr>
          <a:xfrm>
            <a:off x="3903840" y="41479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76" name=""/>
          <p:cNvSpPr/>
          <p:nvPr/>
        </p:nvSpPr>
        <p:spPr>
          <a:xfrm>
            <a:off x="914400" y="4107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77" name=""/>
          <p:cNvSpPr/>
          <p:nvPr/>
        </p:nvSpPr>
        <p:spPr>
          <a:xfrm>
            <a:off x="920520" y="410760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78" name=""/>
          <p:cNvSpPr/>
          <p:nvPr/>
        </p:nvSpPr>
        <p:spPr>
          <a:xfrm>
            <a:off x="3162600" y="4107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79" name=""/>
          <p:cNvSpPr/>
          <p:nvPr/>
        </p:nvSpPr>
        <p:spPr>
          <a:xfrm>
            <a:off x="3168720" y="410760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0" name=""/>
          <p:cNvSpPr/>
          <p:nvPr/>
        </p:nvSpPr>
        <p:spPr>
          <a:xfrm>
            <a:off x="4732560" y="4107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1" name=""/>
          <p:cNvSpPr/>
          <p:nvPr/>
        </p:nvSpPr>
        <p:spPr>
          <a:xfrm>
            <a:off x="4738680" y="410760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2" name=""/>
          <p:cNvSpPr/>
          <p:nvPr/>
        </p:nvSpPr>
        <p:spPr>
          <a:xfrm>
            <a:off x="6643080" y="41076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3" name=""/>
          <p:cNvSpPr/>
          <p:nvPr/>
        </p:nvSpPr>
        <p:spPr>
          <a:xfrm>
            <a:off x="914400" y="41137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4" name=""/>
          <p:cNvSpPr/>
          <p:nvPr/>
        </p:nvSpPr>
        <p:spPr>
          <a:xfrm>
            <a:off x="3162600" y="41137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5" name=""/>
          <p:cNvSpPr/>
          <p:nvPr/>
        </p:nvSpPr>
        <p:spPr>
          <a:xfrm>
            <a:off x="4732560" y="41137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6" name=""/>
          <p:cNvSpPr/>
          <p:nvPr/>
        </p:nvSpPr>
        <p:spPr>
          <a:xfrm>
            <a:off x="6643080" y="411372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87" name=""/>
          <p:cNvSpPr txBox="1"/>
          <p:nvPr/>
        </p:nvSpPr>
        <p:spPr>
          <a:xfrm>
            <a:off x="5592960" y="41479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88" name=""/>
          <p:cNvSpPr txBox="1"/>
          <p:nvPr/>
        </p:nvSpPr>
        <p:spPr>
          <a:xfrm>
            <a:off x="1576080" y="4333680"/>
            <a:ext cx="9302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Gunika Jain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89" name=""/>
          <p:cNvSpPr txBox="1"/>
          <p:nvPr/>
        </p:nvSpPr>
        <p:spPr>
          <a:xfrm>
            <a:off x="2505960" y="429768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090" name=""/>
          <p:cNvSpPr txBox="1"/>
          <p:nvPr/>
        </p:nvSpPr>
        <p:spPr>
          <a:xfrm>
            <a:off x="3903840" y="43336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91" name=""/>
          <p:cNvSpPr/>
          <p:nvPr/>
        </p:nvSpPr>
        <p:spPr>
          <a:xfrm>
            <a:off x="914400" y="429372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2" name=""/>
          <p:cNvSpPr/>
          <p:nvPr/>
        </p:nvSpPr>
        <p:spPr>
          <a:xfrm>
            <a:off x="920520" y="4293720"/>
            <a:ext cx="2242440" cy="6120"/>
          </a:xfrm>
          <a:custGeom>
            <a:avLst/>
            <a:gdLst/>
            <a:ahLst/>
            <a:rect l="0" t="0" r="r" b="b"/>
            <a:pathLst>
              <a:path w="6229" h="17">
                <a:moveTo>
                  <a:pt x="0" y="17"/>
                </a:moveTo>
                <a:lnTo>
                  <a:pt x="6229" y="17"/>
                </a:lnTo>
                <a:lnTo>
                  <a:pt x="6229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3" name=""/>
          <p:cNvSpPr/>
          <p:nvPr/>
        </p:nvSpPr>
        <p:spPr>
          <a:xfrm>
            <a:off x="3162600" y="429372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4" name=""/>
          <p:cNvSpPr/>
          <p:nvPr/>
        </p:nvSpPr>
        <p:spPr>
          <a:xfrm>
            <a:off x="3168720" y="4293720"/>
            <a:ext cx="1564200" cy="6120"/>
          </a:xfrm>
          <a:custGeom>
            <a:avLst/>
            <a:gdLst/>
            <a:ahLst/>
            <a:rect l="0" t="0" r="r" b="b"/>
            <a:pathLst>
              <a:path w="4345" h="17">
                <a:moveTo>
                  <a:pt x="0" y="17"/>
                </a:moveTo>
                <a:lnTo>
                  <a:pt x="4345" y="17"/>
                </a:lnTo>
                <a:lnTo>
                  <a:pt x="4345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5" name=""/>
          <p:cNvSpPr/>
          <p:nvPr/>
        </p:nvSpPr>
        <p:spPr>
          <a:xfrm>
            <a:off x="4732560" y="429372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6" name=""/>
          <p:cNvSpPr/>
          <p:nvPr/>
        </p:nvSpPr>
        <p:spPr>
          <a:xfrm>
            <a:off x="4738680" y="4293720"/>
            <a:ext cx="1904760" cy="6120"/>
          </a:xfrm>
          <a:custGeom>
            <a:avLst/>
            <a:gdLst/>
            <a:ahLst/>
            <a:rect l="0" t="0" r="r" b="b"/>
            <a:pathLst>
              <a:path w="5291" h="17">
                <a:moveTo>
                  <a:pt x="0" y="17"/>
                </a:moveTo>
                <a:lnTo>
                  <a:pt x="5291" y="17"/>
                </a:lnTo>
                <a:lnTo>
                  <a:pt x="5291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7" name=""/>
          <p:cNvSpPr/>
          <p:nvPr/>
        </p:nvSpPr>
        <p:spPr>
          <a:xfrm>
            <a:off x="6643080" y="429372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8" name=""/>
          <p:cNvSpPr/>
          <p:nvPr/>
        </p:nvSpPr>
        <p:spPr>
          <a:xfrm>
            <a:off x="914400" y="429948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99" name=""/>
          <p:cNvSpPr/>
          <p:nvPr/>
        </p:nvSpPr>
        <p:spPr>
          <a:xfrm>
            <a:off x="3162600" y="429948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00" name=""/>
          <p:cNvSpPr/>
          <p:nvPr/>
        </p:nvSpPr>
        <p:spPr>
          <a:xfrm>
            <a:off x="4732560" y="429948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01" name=""/>
          <p:cNvSpPr/>
          <p:nvPr/>
        </p:nvSpPr>
        <p:spPr>
          <a:xfrm>
            <a:off x="6643080" y="429948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02" name=""/>
          <p:cNvSpPr txBox="1"/>
          <p:nvPr/>
        </p:nvSpPr>
        <p:spPr>
          <a:xfrm>
            <a:off x="5592960" y="43336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03" name=""/>
          <p:cNvSpPr txBox="1"/>
          <p:nvPr/>
        </p:nvSpPr>
        <p:spPr>
          <a:xfrm>
            <a:off x="1504440" y="4518360"/>
            <a:ext cx="10735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Harpreet Kaur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04" name=""/>
          <p:cNvSpPr txBox="1"/>
          <p:nvPr/>
        </p:nvSpPr>
        <p:spPr>
          <a:xfrm>
            <a:off x="2577600" y="44820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05" name=""/>
          <p:cNvSpPr txBox="1"/>
          <p:nvPr/>
        </p:nvSpPr>
        <p:spPr>
          <a:xfrm>
            <a:off x="3903840" y="45183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06" name=""/>
          <p:cNvSpPr/>
          <p:nvPr/>
        </p:nvSpPr>
        <p:spPr>
          <a:xfrm>
            <a:off x="914400" y="447804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07" name=""/>
          <p:cNvSpPr/>
          <p:nvPr/>
        </p:nvSpPr>
        <p:spPr>
          <a:xfrm>
            <a:off x="920520" y="4478040"/>
            <a:ext cx="2242440" cy="6840"/>
          </a:xfrm>
          <a:custGeom>
            <a:avLst/>
            <a:gdLst/>
            <a:ahLst/>
            <a:rect l="0" t="0" r="r" b="b"/>
            <a:pathLst>
              <a:path w="6229" h="19">
                <a:moveTo>
                  <a:pt x="0" y="19"/>
                </a:moveTo>
                <a:lnTo>
                  <a:pt x="6229" y="19"/>
                </a:lnTo>
                <a:lnTo>
                  <a:pt x="6229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08" name=""/>
          <p:cNvSpPr/>
          <p:nvPr/>
        </p:nvSpPr>
        <p:spPr>
          <a:xfrm>
            <a:off x="3162600" y="447804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09" name=""/>
          <p:cNvSpPr/>
          <p:nvPr/>
        </p:nvSpPr>
        <p:spPr>
          <a:xfrm>
            <a:off x="3168720" y="4478040"/>
            <a:ext cx="1564200" cy="6840"/>
          </a:xfrm>
          <a:custGeom>
            <a:avLst/>
            <a:gdLst/>
            <a:ahLst/>
            <a:rect l="0" t="0" r="r" b="b"/>
            <a:pathLst>
              <a:path w="4345" h="19">
                <a:moveTo>
                  <a:pt x="0" y="19"/>
                </a:moveTo>
                <a:lnTo>
                  <a:pt x="4345" y="19"/>
                </a:lnTo>
                <a:lnTo>
                  <a:pt x="4345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0" name=""/>
          <p:cNvSpPr/>
          <p:nvPr/>
        </p:nvSpPr>
        <p:spPr>
          <a:xfrm>
            <a:off x="4732560" y="447804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1" name=""/>
          <p:cNvSpPr/>
          <p:nvPr/>
        </p:nvSpPr>
        <p:spPr>
          <a:xfrm>
            <a:off x="4738680" y="4478040"/>
            <a:ext cx="1904760" cy="6840"/>
          </a:xfrm>
          <a:custGeom>
            <a:avLst/>
            <a:gdLst/>
            <a:ahLst/>
            <a:rect l="0" t="0" r="r" b="b"/>
            <a:pathLst>
              <a:path w="5291" h="19">
                <a:moveTo>
                  <a:pt x="0" y="19"/>
                </a:moveTo>
                <a:lnTo>
                  <a:pt x="5291" y="19"/>
                </a:lnTo>
                <a:lnTo>
                  <a:pt x="5291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2" name=""/>
          <p:cNvSpPr/>
          <p:nvPr/>
        </p:nvSpPr>
        <p:spPr>
          <a:xfrm>
            <a:off x="6643080" y="4478040"/>
            <a:ext cx="6480" cy="6840"/>
          </a:xfrm>
          <a:custGeom>
            <a:avLst/>
            <a:gdLst/>
            <a:ahLst/>
            <a:rect l="0" t="0" r="r" b="b"/>
            <a:pathLst>
              <a:path w="18" h="19">
                <a:moveTo>
                  <a:pt x="0" y="19"/>
                </a:moveTo>
                <a:lnTo>
                  <a:pt x="18" y="19"/>
                </a:lnTo>
                <a:lnTo>
                  <a:pt x="18" y="0"/>
                </a:lnTo>
                <a:lnTo>
                  <a:pt x="0" y="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3" name=""/>
          <p:cNvSpPr/>
          <p:nvPr/>
        </p:nvSpPr>
        <p:spPr>
          <a:xfrm>
            <a:off x="914400" y="44841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4" name=""/>
          <p:cNvSpPr/>
          <p:nvPr/>
        </p:nvSpPr>
        <p:spPr>
          <a:xfrm>
            <a:off x="3162600" y="44841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5" name=""/>
          <p:cNvSpPr/>
          <p:nvPr/>
        </p:nvSpPr>
        <p:spPr>
          <a:xfrm>
            <a:off x="4732560" y="44841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6" name=""/>
          <p:cNvSpPr/>
          <p:nvPr/>
        </p:nvSpPr>
        <p:spPr>
          <a:xfrm>
            <a:off x="6643080" y="448416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17" name=""/>
          <p:cNvSpPr txBox="1"/>
          <p:nvPr/>
        </p:nvSpPr>
        <p:spPr>
          <a:xfrm>
            <a:off x="5592960" y="45183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18" name=""/>
          <p:cNvSpPr txBox="1"/>
          <p:nvPr/>
        </p:nvSpPr>
        <p:spPr>
          <a:xfrm>
            <a:off x="1449720" y="4704120"/>
            <a:ext cx="11833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Harshita Verma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19" name=""/>
          <p:cNvSpPr txBox="1"/>
          <p:nvPr/>
        </p:nvSpPr>
        <p:spPr>
          <a:xfrm>
            <a:off x="2632680" y="46681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20" name=""/>
          <p:cNvSpPr txBox="1"/>
          <p:nvPr/>
        </p:nvSpPr>
        <p:spPr>
          <a:xfrm>
            <a:off x="3903840" y="47041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21" name=""/>
          <p:cNvSpPr/>
          <p:nvPr/>
        </p:nvSpPr>
        <p:spPr>
          <a:xfrm>
            <a:off x="914400" y="4663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2" name=""/>
          <p:cNvSpPr/>
          <p:nvPr/>
        </p:nvSpPr>
        <p:spPr>
          <a:xfrm>
            <a:off x="920520" y="466380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3" name=""/>
          <p:cNvSpPr/>
          <p:nvPr/>
        </p:nvSpPr>
        <p:spPr>
          <a:xfrm>
            <a:off x="3162600" y="4663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4" name=""/>
          <p:cNvSpPr/>
          <p:nvPr/>
        </p:nvSpPr>
        <p:spPr>
          <a:xfrm>
            <a:off x="3168720" y="466380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5" name=""/>
          <p:cNvSpPr/>
          <p:nvPr/>
        </p:nvSpPr>
        <p:spPr>
          <a:xfrm>
            <a:off x="4732560" y="4663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6" name=""/>
          <p:cNvSpPr/>
          <p:nvPr/>
        </p:nvSpPr>
        <p:spPr>
          <a:xfrm>
            <a:off x="4738680" y="466380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7" name=""/>
          <p:cNvSpPr/>
          <p:nvPr/>
        </p:nvSpPr>
        <p:spPr>
          <a:xfrm>
            <a:off x="6643080" y="4663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8" name=""/>
          <p:cNvSpPr/>
          <p:nvPr/>
        </p:nvSpPr>
        <p:spPr>
          <a:xfrm>
            <a:off x="914400" y="4669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29" name=""/>
          <p:cNvSpPr/>
          <p:nvPr/>
        </p:nvSpPr>
        <p:spPr>
          <a:xfrm>
            <a:off x="3162600" y="4669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30" name=""/>
          <p:cNvSpPr/>
          <p:nvPr/>
        </p:nvSpPr>
        <p:spPr>
          <a:xfrm>
            <a:off x="4732560" y="4669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31" name=""/>
          <p:cNvSpPr/>
          <p:nvPr/>
        </p:nvSpPr>
        <p:spPr>
          <a:xfrm>
            <a:off x="6643080" y="4669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32" name=""/>
          <p:cNvSpPr txBox="1"/>
          <p:nvPr/>
        </p:nvSpPr>
        <p:spPr>
          <a:xfrm>
            <a:off x="5592960" y="47041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33" name=""/>
          <p:cNvSpPr txBox="1"/>
          <p:nvPr/>
        </p:nvSpPr>
        <p:spPr>
          <a:xfrm>
            <a:off x="1838160" y="4890240"/>
            <a:ext cx="4060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Jansi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34" name=""/>
          <p:cNvSpPr txBox="1"/>
          <p:nvPr/>
        </p:nvSpPr>
        <p:spPr>
          <a:xfrm>
            <a:off x="2243880" y="485388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35" name=""/>
          <p:cNvSpPr txBox="1"/>
          <p:nvPr/>
        </p:nvSpPr>
        <p:spPr>
          <a:xfrm>
            <a:off x="3903840" y="48902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36" name=""/>
          <p:cNvSpPr/>
          <p:nvPr/>
        </p:nvSpPr>
        <p:spPr>
          <a:xfrm>
            <a:off x="914400" y="4848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37" name=""/>
          <p:cNvSpPr/>
          <p:nvPr/>
        </p:nvSpPr>
        <p:spPr>
          <a:xfrm>
            <a:off x="920520" y="484812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38" name=""/>
          <p:cNvSpPr/>
          <p:nvPr/>
        </p:nvSpPr>
        <p:spPr>
          <a:xfrm>
            <a:off x="3162600" y="4848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39" name=""/>
          <p:cNvSpPr/>
          <p:nvPr/>
        </p:nvSpPr>
        <p:spPr>
          <a:xfrm>
            <a:off x="3168720" y="484812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0" name=""/>
          <p:cNvSpPr/>
          <p:nvPr/>
        </p:nvSpPr>
        <p:spPr>
          <a:xfrm>
            <a:off x="4732560" y="4848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1" name=""/>
          <p:cNvSpPr/>
          <p:nvPr/>
        </p:nvSpPr>
        <p:spPr>
          <a:xfrm>
            <a:off x="4738680" y="484812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2" name=""/>
          <p:cNvSpPr/>
          <p:nvPr/>
        </p:nvSpPr>
        <p:spPr>
          <a:xfrm>
            <a:off x="6643080" y="4848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3" name=""/>
          <p:cNvSpPr/>
          <p:nvPr/>
        </p:nvSpPr>
        <p:spPr>
          <a:xfrm>
            <a:off x="914400" y="4854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4" name=""/>
          <p:cNvSpPr/>
          <p:nvPr/>
        </p:nvSpPr>
        <p:spPr>
          <a:xfrm>
            <a:off x="3162600" y="4854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5" name=""/>
          <p:cNvSpPr/>
          <p:nvPr/>
        </p:nvSpPr>
        <p:spPr>
          <a:xfrm>
            <a:off x="4732560" y="4854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6" name=""/>
          <p:cNvSpPr/>
          <p:nvPr/>
        </p:nvSpPr>
        <p:spPr>
          <a:xfrm>
            <a:off x="6643080" y="4854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47" name=""/>
          <p:cNvSpPr txBox="1"/>
          <p:nvPr/>
        </p:nvSpPr>
        <p:spPr>
          <a:xfrm>
            <a:off x="5592960" y="48902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48" name=""/>
          <p:cNvSpPr txBox="1"/>
          <p:nvPr/>
        </p:nvSpPr>
        <p:spPr>
          <a:xfrm>
            <a:off x="1571400" y="5074560"/>
            <a:ext cx="93960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Janvi Verma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49" name=""/>
          <p:cNvSpPr txBox="1"/>
          <p:nvPr/>
        </p:nvSpPr>
        <p:spPr>
          <a:xfrm>
            <a:off x="2510640" y="503856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50" name=""/>
          <p:cNvSpPr txBox="1"/>
          <p:nvPr/>
        </p:nvSpPr>
        <p:spPr>
          <a:xfrm>
            <a:off x="3903840" y="50745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51" name=""/>
          <p:cNvSpPr/>
          <p:nvPr/>
        </p:nvSpPr>
        <p:spPr>
          <a:xfrm>
            <a:off x="914400" y="5034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2" name=""/>
          <p:cNvSpPr/>
          <p:nvPr/>
        </p:nvSpPr>
        <p:spPr>
          <a:xfrm>
            <a:off x="920520" y="503424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3" name=""/>
          <p:cNvSpPr/>
          <p:nvPr/>
        </p:nvSpPr>
        <p:spPr>
          <a:xfrm>
            <a:off x="3162600" y="5034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4" name=""/>
          <p:cNvSpPr/>
          <p:nvPr/>
        </p:nvSpPr>
        <p:spPr>
          <a:xfrm>
            <a:off x="3168720" y="503424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5" name=""/>
          <p:cNvSpPr/>
          <p:nvPr/>
        </p:nvSpPr>
        <p:spPr>
          <a:xfrm>
            <a:off x="4732560" y="5034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6" name=""/>
          <p:cNvSpPr/>
          <p:nvPr/>
        </p:nvSpPr>
        <p:spPr>
          <a:xfrm>
            <a:off x="4738680" y="503424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7" name=""/>
          <p:cNvSpPr/>
          <p:nvPr/>
        </p:nvSpPr>
        <p:spPr>
          <a:xfrm>
            <a:off x="6643080" y="50342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8" name=""/>
          <p:cNvSpPr/>
          <p:nvPr/>
        </p:nvSpPr>
        <p:spPr>
          <a:xfrm>
            <a:off x="914400" y="50403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59" name=""/>
          <p:cNvSpPr/>
          <p:nvPr/>
        </p:nvSpPr>
        <p:spPr>
          <a:xfrm>
            <a:off x="3162600" y="50403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60" name=""/>
          <p:cNvSpPr/>
          <p:nvPr/>
        </p:nvSpPr>
        <p:spPr>
          <a:xfrm>
            <a:off x="4732560" y="50403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61" name=""/>
          <p:cNvSpPr/>
          <p:nvPr/>
        </p:nvSpPr>
        <p:spPr>
          <a:xfrm>
            <a:off x="6643080" y="504036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62" name=""/>
          <p:cNvSpPr txBox="1"/>
          <p:nvPr/>
        </p:nvSpPr>
        <p:spPr>
          <a:xfrm>
            <a:off x="5592960" y="50745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63" name=""/>
          <p:cNvSpPr txBox="1"/>
          <p:nvPr/>
        </p:nvSpPr>
        <p:spPr>
          <a:xfrm>
            <a:off x="1460160" y="5260320"/>
            <a:ext cx="11620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Monika Kumari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64" name=""/>
          <p:cNvSpPr txBox="1"/>
          <p:nvPr/>
        </p:nvSpPr>
        <p:spPr>
          <a:xfrm>
            <a:off x="2621880" y="52243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65" name=""/>
          <p:cNvSpPr txBox="1"/>
          <p:nvPr/>
        </p:nvSpPr>
        <p:spPr>
          <a:xfrm>
            <a:off x="3903840" y="52603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66" name=""/>
          <p:cNvSpPr/>
          <p:nvPr/>
        </p:nvSpPr>
        <p:spPr>
          <a:xfrm>
            <a:off x="914400" y="5218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67" name=""/>
          <p:cNvSpPr/>
          <p:nvPr/>
        </p:nvSpPr>
        <p:spPr>
          <a:xfrm>
            <a:off x="920520" y="521856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68" name=""/>
          <p:cNvSpPr/>
          <p:nvPr/>
        </p:nvSpPr>
        <p:spPr>
          <a:xfrm>
            <a:off x="3162600" y="5218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69" name=""/>
          <p:cNvSpPr/>
          <p:nvPr/>
        </p:nvSpPr>
        <p:spPr>
          <a:xfrm>
            <a:off x="3168720" y="521856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0" name=""/>
          <p:cNvSpPr/>
          <p:nvPr/>
        </p:nvSpPr>
        <p:spPr>
          <a:xfrm>
            <a:off x="4732560" y="5218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1" name=""/>
          <p:cNvSpPr/>
          <p:nvPr/>
        </p:nvSpPr>
        <p:spPr>
          <a:xfrm>
            <a:off x="4738680" y="521856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2" name=""/>
          <p:cNvSpPr/>
          <p:nvPr/>
        </p:nvSpPr>
        <p:spPr>
          <a:xfrm>
            <a:off x="6643080" y="5218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3" name=""/>
          <p:cNvSpPr/>
          <p:nvPr/>
        </p:nvSpPr>
        <p:spPr>
          <a:xfrm>
            <a:off x="914400" y="52246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4" name=""/>
          <p:cNvSpPr/>
          <p:nvPr/>
        </p:nvSpPr>
        <p:spPr>
          <a:xfrm>
            <a:off x="3162600" y="52246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5" name=""/>
          <p:cNvSpPr/>
          <p:nvPr/>
        </p:nvSpPr>
        <p:spPr>
          <a:xfrm>
            <a:off x="4732560" y="52246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6" name=""/>
          <p:cNvSpPr/>
          <p:nvPr/>
        </p:nvSpPr>
        <p:spPr>
          <a:xfrm>
            <a:off x="6643080" y="522468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77" name=""/>
          <p:cNvSpPr txBox="1"/>
          <p:nvPr/>
        </p:nvSpPr>
        <p:spPr>
          <a:xfrm>
            <a:off x="5592960" y="52603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78" name=""/>
          <p:cNvSpPr txBox="1"/>
          <p:nvPr/>
        </p:nvSpPr>
        <p:spPr>
          <a:xfrm>
            <a:off x="1374840" y="5445000"/>
            <a:ext cx="13327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Muskan Aggarwal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79" name=""/>
          <p:cNvSpPr txBox="1"/>
          <p:nvPr/>
        </p:nvSpPr>
        <p:spPr>
          <a:xfrm>
            <a:off x="2707200" y="54090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80" name=""/>
          <p:cNvSpPr txBox="1"/>
          <p:nvPr/>
        </p:nvSpPr>
        <p:spPr>
          <a:xfrm>
            <a:off x="3903840" y="54450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81" name=""/>
          <p:cNvSpPr/>
          <p:nvPr/>
        </p:nvSpPr>
        <p:spPr>
          <a:xfrm>
            <a:off x="914400" y="54046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2" name=""/>
          <p:cNvSpPr/>
          <p:nvPr/>
        </p:nvSpPr>
        <p:spPr>
          <a:xfrm>
            <a:off x="920520" y="540468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3" name=""/>
          <p:cNvSpPr/>
          <p:nvPr/>
        </p:nvSpPr>
        <p:spPr>
          <a:xfrm>
            <a:off x="3162600" y="54046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4" name=""/>
          <p:cNvSpPr/>
          <p:nvPr/>
        </p:nvSpPr>
        <p:spPr>
          <a:xfrm>
            <a:off x="3168720" y="540468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5" name=""/>
          <p:cNvSpPr/>
          <p:nvPr/>
        </p:nvSpPr>
        <p:spPr>
          <a:xfrm>
            <a:off x="4732560" y="54046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6" name=""/>
          <p:cNvSpPr/>
          <p:nvPr/>
        </p:nvSpPr>
        <p:spPr>
          <a:xfrm>
            <a:off x="4738680" y="540468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7" name=""/>
          <p:cNvSpPr/>
          <p:nvPr/>
        </p:nvSpPr>
        <p:spPr>
          <a:xfrm>
            <a:off x="6643080" y="540468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8" name=""/>
          <p:cNvSpPr/>
          <p:nvPr/>
        </p:nvSpPr>
        <p:spPr>
          <a:xfrm>
            <a:off x="914400" y="5410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89" name=""/>
          <p:cNvSpPr/>
          <p:nvPr/>
        </p:nvSpPr>
        <p:spPr>
          <a:xfrm>
            <a:off x="3162600" y="5410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90" name=""/>
          <p:cNvSpPr/>
          <p:nvPr/>
        </p:nvSpPr>
        <p:spPr>
          <a:xfrm>
            <a:off x="4732560" y="5410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91" name=""/>
          <p:cNvSpPr/>
          <p:nvPr/>
        </p:nvSpPr>
        <p:spPr>
          <a:xfrm>
            <a:off x="6643080" y="5410440"/>
            <a:ext cx="6480" cy="180720"/>
          </a:xfrm>
          <a:custGeom>
            <a:avLst/>
            <a:gdLst/>
            <a:ahLst/>
            <a:rect l="0" t="0" r="r" b="b"/>
            <a:pathLst>
              <a:path w="18" h="502">
                <a:moveTo>
                  <a:pt x="0" y="502"/>
                </a:moveTo>
                <a:lnTo>
                  <a:pt x="18" y="502"/>
                </a:lnTo>
                <a:lnTo>
                  <a:pt x="18" y="0"/>
                </a:lnTo>
                <a:lnTo>
                  <a:pt x="0" y="0"/>
                </a:lnTo>
                <a:lnTo>
                  <a:pt x="0" y="50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92" name=""/>
          <p:cNvSpPr txBox="1"/>
          <p:nvPr/>
        </p:nvSpPr>
        <p:spPr>
          <a:xfrm>
            <a:off x="5592960" y="54450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93" name=""/>
          <p:cNvSpPr txBox="1"/>
          <p:nvPr/>
        </p:nvSpPr>
        <p:spPr>
          <a:xfrm>
            <a:off x="1388520" y="5631120"/>
            <a:ext cx="13053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Nivedita Banerjee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94" name=""/>
          <p:cNvSpPr txBox="1"/>
          <p:nvPr/>
        </p:nvSpPr>
        <p:spPr>
          <a:xfrm>
            <a:off x="2693520" y="55951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195" name=""/>
          <p:cNvSpPr txBox="1"/>
          <p:nvPr/>
        </p:nvSpPr>
        <p:spPr>
          <a:xfrm>
            <a:off x="3903840" y="563112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96" name=""/>
          <p:cNvSpPr/>
          <p:nvPr/>
        </p:nvSpPr>
        <p:spPr>
          <a:xfrm>
            <a:off x="914400" y="5590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97" name=""/>
          <p:cNvSpPr/>
          <p:nvPr/>
        </p:nvSpPr>
        <p:spPr>
          <a:xfrm>
            <a:off x="920520" y="559080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98" name=""/>
          <p:cNvSpPr/>
          <p:nvPr/>
        </p:nvSpPr>
        <p:spPr>
          <a:xfrm>
            <a:off x="3162600" y="5590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199" name=""/>
          <p:cNvSpPr/>
          <p:nvPr/>
        </p:nvSpPr>
        <p:spPr>
          <a:xfrm>
            <a:off x="3168720" y="559080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0" name=""/>
          <p:cNvSpPr/>
          <p:nvPr/>
        </p:nvSpPr>
        <p:spPr>
          <a:xfrm>
            <a:off x="4732560" y="5590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1" name=""/>
          <p:cNvSpPr/>
          <p:nvPr/>
        </p:nvSpPr>
        <p:spPr>
          <a:xfrm>
            <a:off x="4738680" y="559080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2" name=""/>
          <p:cNvSpPr/>
          <p:nvPr/>
        </p:nvSpPr>
        <p:spPr>
          <a:xfrm>
            <a:off x="6643080" y="559080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3" name=""/>
          <p:cNvSpPr/>
          <p:nvPr/>
        </p:nvSpPr>
        <p:spPr>
          <a:xfrm>
            <a:off x="914400" y="5596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4" name=""/>
          <p:cNvSpPr/>
          <p:nvPr/>
        </p:nvSpPr>
        <p:spPr>
          <a:xfrm>
            <a:off x="3162600" y="5596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5" name=""/>
          <p:cNvSpPr/>
          <p:nvPr/>
        </p:nvSpPr>
        <p:spPr>
          <a:xfrm>
            <a:off x="4732560" y="5596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6" name=""/>
          <p:cNvSpPr/>
          <p:nvPr/>
        </p:nvSpPr>
        <p:spPr>
          <a:xfrm>
            <a:off x="6643080" y="559692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07" name=""/>
          <p:cNvSpPr txBox="1"/>
          <p:nvPr/>
        </p:nvSpPr>
        <p:spPr>
          <a:xfrm>
            <a:off x="5592960" y="563112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08" name=""/>
          <p:cNvSpPr txBox="1"/>
          <p:nvPr/>
        </p:nvSpPr>
        <p:spPr>
          <a:xfrm>
            <a:off x="1612800" y="5815440"/>
            <a:ext cx="85716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Priya Singh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09" name=""/>
          <p:cNvSpPr txBox="1"/>
          <p:nvPr/>
        </p:nvSpPr>
        <p:spPr>
          <a:xfrm>
            <a:off x="2469600" y="577944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10" name=""/>
          <p:cNvSpPr txBox="1"/>
          <p:nvPr/>
        </p:nvSpPr>
        <p:spPr>
          <a:xfrm>
            <a:off x="3903840" y="58154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11" name=""/>
          <p:cNvSpPr/>
          <p:nvPr/>
        </p:nvSpPr>
        <p:spPr>
          <a:xfrm>
            <a:off x="914400" y="5775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2" name=""/>
          <p:cNvSpPr/>
          <p:nvPr/>
        </p:nvSpPr>
        <p:spPr>
          <a:xfrm>
            <a:off x="920520" y="577512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3" name=""/>
          <p:cNvSpPr/>
          <p:nvPr/>
        </p:nvSpPr>
        <p:spPr>
          <a:xfrm>
            <a:off x="3162600" y="5775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4" name=""/>
          <p:cNvSpPr/>
          <p:nvPr/>
        </p:nvSpPr>
        <p:spPr>
          <a:xfrm>
            <a:off x="3168720" y="577512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5" name=""/>
          <p:cNvSpPr/>
          <p:nvPr/>
        </p:nvSpPr>
        <p:spPr>
          <a:xfrm>
            <a:off x="4732560" y="5775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6" name=""/>
          <p:cNvSpPr/>
          <p:nvPr/>
        </p:nvSpPr>
        <p:spPr>
          <a:xfrm>
            <a:off x="4738680" y="577512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7" name=""/>
          <p:cNvSpPr/>
          <p:nvPr/>
        </p:nvSpPr>
        <p:spPr>
          <a:xfrm>
            <a:off x="6643080" y="57751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8" name=""/>
          <p:cNvSpPr/>
          <p:nvPr/>
        </p:nvSpPr>
        <p:spPr>
          <a:xfrm>
            <a:off x="914400" y="5781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19" name=""/>
          <p:cNvSpPr/>
          <p:nvPr/>
        </p:nvSpPr>
        <p:spPr>
          <a:xfrm>
            <a:off x="3162600" y="5781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20" name=""/>
          <p:cNvSpPr/>
          <p:nvPr/>
        </p:nvSpPr>
        <p:spPr>
          <a:xfrm>
            <a:off x="4732560" y="5781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21" name=""/>
          <p:cNvSpPr/>
          <p:nvPr/>
        </p:nvSpPr>
        <p:spPr>
          <a:xfrm>
            <a:off x="6643080" y="578124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22" name=""/>
          <p:cNvSpPr txBox="1"/>
          <p:nvPr/>
        </p:nvSpPr>
        <p:spPr>
          <a:xfrm>
            <a:off x="5592960" y="58154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23" name=""/>
          <p:cNvSpPr txBox="1"/>
          <p:nvPr/>
        </p:nvSpPr>
        <p:spPr>
          <a:xfrm>
            <a:off x="1406880" y="6001200"/>
            <a:ext cx="12686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Radhika Mallaha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24" name=""/>
          <p:cNvSpPr txBox="1"/>
          <p:nvPr/>
        </p:nvSpPr>
        <p:spPr>
          <a:xfrm>
            <a:off x="2675160" y="59652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25" name=""/>
          <p:cNvSpPr txBox="1"/>
          <p:nvPr/>
        </p:nvSpPr>
        <p:spPr>
          <a:xfrm>
            <a:off x="3903840" y="600120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26" name=""/>
          <p:cNvSpPr/>
          <p:nvPr/>
        </p:nvSpPr>
        <p:spPr>
          <a:xfrm>
            <a:off x="914400" y="59612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27" name=""/>
          <p:cNvSpPr/>
          <p:nvPr/>
        </p:nvSpPr>
        <p:spPr>
          <a:xfrm>
            <a:off x="920520" y="5961240"/>
            <a:ext cx="2242440" cy="6120"/>
          </a:xfrm>
          <a:custGeom>
            <a:avLst/>
            <a:gdLst/>
            <a:ahLst/>
            <a:rect l="0" t="0" r="r" b="b"/>
            <a:pathLst>
              <a:path w="6229" h="17">
                <a:moveTo>
                  <a:pt x="0" y="17"/>
                </a:moveTo>
                <a:lnTo>
                  <a:pt x="6229" y="17"/>
                </a:lnTo>
                <a:lnTo>
                  <a:pt x="6229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28" name=""/>
          <p:cNvSpPr/>
          <p:nvPr/>
        </p:nvSpPr>
        <p:spPr>
          <a:xfrm>
            <a:off x="3162600" y="59612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29" name=""/>
          <p:cNvSpPr/>
          <p:nvPr/>
        </p:nvSpPr>
        <p:spPr>
          <a:xfrm>
            <a:off x="3168720" y="5961240"/>
            <a:ext cx="1564200" cy="6120"/>
          </a:xfrm>
          <a:custGeom>
            <a:avLst/>
            <a:gdLst/>
            <a:ahLst/>
            <a:rect l="0" t="0" r="r" b="b"/>
            <a:pathLst>
              <a:path w="4345" h="17">
                <a:moveTo>
                  <a:pt x="0" y="17"/>
                </a:moveTo>
                <a:lnTo>
                  <a:pt x="4345" y="17"/>
                </a:lnTo>
                <a:lnTo>
                  <a:pt x="4345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0" name=""/>
          <p:cNvSpPr/>
          <p:nvPr/>
        </p:nvSpPr>
        <p:spPr>
          <a:xfrm>
            <a:off x="4732560" y="59612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1" name=""/>
          <p:cNvSpPr/>
          <p:nvPr/>
        </p:nvSpPr>
        <p:spPr>
          <a:xfrm>
            <a:off x="4738680" y="5961240"/>
            <a:ext cx="1904760" cy="6120"/>
          </a:xfrm>
          <a:custGeom>
            <a:avLst/>
            <a:gdLst/>
            <a:ahLst/>
            <a:rect l="0" t="0" r="r" b="b"/>
            <a:pathLst>
              <a:path w="5291" h="17">
                <a:moveTo>
                  <a:pt x="0" y="17"/>
                </a:moveTo>
                <a:lnTo>
                  <a:pt x="5291" y="17"/>
                </a:lnTo>
                <a:lnTo>
                  <a:pt x="5291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2" name=""/>
          <p:cNvSpPr/>
          <p:nvPr/>
        </p:nvSpPr>
        <p:spPr>
          <a:xfrm>
            <a:off x="6643080" y="5961240"/>
            <a:ext cx="6480" cy="6120"/>
          </a:xfrm>
          <a:custGeom>
            <a:avLst/>
            <a:gdLst/>
            <a:ahLst/>
            <a:rect l="0" t="0" r="r" b="b"/>
            <a:pathLst>
              <a:path w="18" h="17">
                <a:moveTo>
                  <a:pt x="0" y="17"/>
                </a:moveTo>
                <a:lnTo>
                  <a:pt x="18" y="17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3" name=""/>
          <p:cNvSpPr/>
          <p:nvPr/>
        </p:nvSpPr>
        <p:spPr>
          <a:xfrm>
            <a:off x="914400" y="59670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4" name=""/>
          <p:cNvSpPr/>
          <p:nvPr/>
        </p:nvSpPr>
        <p:spPr>
          <a:xfrm>
            <a:off x="3162600" y="59670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5" name=""/>
          <p:cNvSpPr/>
          <p:nvPr/>
        </p:nvSpPr>
        <p:spPr>
          <a:xfrm>
            <a:off x="4732560" y="59670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6" name=""/>
          <p:cNvSpPr/>
          <p:nvPr/>
        </p:nvSpPr>
        <p:spPr>
          <a:xfrm>
            <a:off x="6643080" y="5967000"/>
            <a:ext cx="6480" cy="178920"/>
          </a:xfrm>
          <a:custGeom>
            <a:avLst/>
            <a:gdLst/>
            <a:ahLst/>
            <a:rect l="0" t="0" r="r" b="b"/>
            <a:pathLst>
              <a:path w="18" h="497">
                <a:moveTo>
                  <a:pt x="0" y="497"/>
                </a:moveTo>
                <a:lnTo>
                  <a:pt x="18" y="497"/>
                </a:lnTo>
                <a:lnTo>
                  <a:pt x="18" y="0"/>
                </a:lnTo>
                <a:lnTo>
                  <a:pt x="0" y="0"/>
                </a:lnTo>
                <a:lnTo>
                  <a:pt x="0" y="497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37" name=""/>
          <p:cNvSpPr txBox="1"/>
          <p:nvPr/>
        </p:nvSpPr>
        <p:spPr>
          <a:xfrm>
            <a:off x="5592960" y="600120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38" name=""/>
          <p:cNvSpPr txBox="1"/>
          <p:nvPr/>
        </p:nvSpPr>
        <p:spPr>
          <a:xfrm>
            <a:off x="1563840" y="6185880"/>
            <a:ext cx="9547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Suhani Kour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39" name=""/>
          <p:cNvSpPr txBox="1"/>
          <p:nvPr/>
        </p:nvSpPr>
        <p:spPr>
          <a:xfrm>
            <a:off x="2518200" y="61495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40" name=""/>
          <p:cNvSpPr txBox="1"/>
          <p:nvPr/>
        </p:nvSpPr>
        <p:spPr>
          <a:xfrm>
            <a:off x="3903840" y="61858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41" name=""/>
          <p:cNvSpPr/>
          <p:nvPr/>
        </p:nvSpPr>
        <p:spPr>
          <a:xfrm>
            <a:off x="914400" y="6145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2" name=""/>
          <p:cNvSpPr/>
          <p:nvPr/>
        </p:nvSpPr>
        <p:spPr>
          <a:xfrm>
            <a:off x="920520" y="614556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3" name=""/>
          <p:cNvSpPr/>
          <p:nvPr/>
        </p:nvSpPr>
        <p:spPr>
          <a:xfrm>
            <a:off x="3162600" y="6145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4" name=""/>
          <p:cNvSpPr/>
          <p:nvPr/>
        </p:nvSpPr>
        <p:spPr>
          <a:xfrm>
            <a:off x="3168720" y="614556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5" name=""/>
          <p:cNvSpPr/>
          <p:nvPr/>
        </p:nvSpPr>
        <p:spPr>
          <a:xfrm>
            <a:off x="4732560" y="6145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6" name=""/>
          <p:cNvSpPr/>
          <p:nvPr/>
        </p:nvSpPr>
        <p:spPr>
          <a:xfrm>
            <a:off x="4738680" y="614556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7" name=""/>
          <p:cNvSpPr/>
          <p:nvPr/>
        </p:nvSpPr>
        <p:spPr>
          <a:xfrm>
            <a:off x="6643080" y="61455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8" name=""/>
          <p:cNvSpPr/>
          <p:nvPr/>
        </p:nvSpPr>
        <p:spPr>
          <a:xfrm>
            <a:off x="914400" y="61516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49" name=""/>
          <p:cNvSpPr/>
          <p:nvPr/>
        </p:nvSpPr>
        <p:spPr>
          <a:xfrm>
            <a:off x="3162600" y="61516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50" name=""/>
          <p:cNvSpPr/>
          <p:nvPr/>
        </p:nvSpPr>
        <p:spPr>
          <a:xfrm>
            <a:off x="4732560" y="61516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51" name=""/>
          <p:cNvSpPr/>
          <p:nvPr/>
        </p:nvSpPr>
        <p:spPr>
          <a:xfrm>
            <a:off x="6643080" y="61516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52" name=""/>
          <p:cNvSpPr txBox="1"/>
          <p:nvPr/>
        </p:nvSpPr>
        <p:spPr>
          <a:xfrm>
            <a:off x="5592960" y="61858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53" name=""/>
          <p:cNvSpPr txBox="1"/>
          <p:nvPr/>
        </p:nvSpPr>
        <p:spPr>
          <a:xfrm>
            <a:off x="1809360" y="6371640"/>
            <a:ext cx="4640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Nancy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54" name=""/>
          <p:cNvSpPr txBox="1"/>
          <p:nvPr/>
        </p:nvSpPr>
        <p:spPr>
          <a:xfrm>
            <a:off x="2273040" y="633564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55" name=""/>
          <p:cNvSpPr txBox="1"/>
          <p:nvPr/>
        </p:nvSpPr>
        <p:spPr>
          <a:xfrm>
            <a:off x="3903840" y="637164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6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56" name=""/>
          <p:cNvSpPr/>
          <p:nvPr/>
        </p:nvSpPr>
        <p:spPr>
          <a:xfrm>
            <a:off x="914400" y="6331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57" name=""/>
          <p:cNvSpPr/>
          <p:nvPr/>
        </p:nvSpPr>
        <p:spPr>
          <a:xfrm>
            <a:off x="920520" y="633132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58" name=""/>
          <p:cNvSpPr/>
          <p:nvPr/>
        </p:nvSpPr>
        <p:spPr>
          <a:xfrm>
            <a:off x="3162600" y="6331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59" name=""/>
          <p:cNvSpPr/>
          <p:nvPr/>
        </p:nvSpPr>
        <p:spPr>
          <a:xfrm>
            <a:off x="3168720" y="633132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0" name=""/>
          <p:cNvSpPr/>
          <p:nvPr/>
        </p:nvSpPr>
        <p:spPr>
          <a:xfrm>
            <a:off x="4732560" y="6331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1" name=""/>
          <p:cNvSpPr/>
          <p:nvPr/>
        </p:nvSpPr>
        <p:spPr>
          <a:xfrm>
            <a:off x="4738680" y="633132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2" name=""/>
          <p:cNvSpPr/>
          <p:nvPr/>
        </p:nvSpPr>
        <p:spPr>
          <a:xfrm>
            <a:off x="6643080" y="63313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3" name=""/>
          <p:cNvSpPr/>
          <p:nvPr/>
        </p:nvSpPr>
        <p:spPr>
          <a:xfrm>
            <a:off x="914400" y="63374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4" name=""/>
          <p:cNvSpPr/>
          <p:nvPr/>
        </p:nvSpPr>
        <p:spPr>
          <a:xfrm>
            <a:off x="3162600" y="63374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5" name=""/>
          <p:cNvSpPr/>
          <p:nvPr/>
        </p:nvSpPr>
        <p:spPr>
          <a:xfrm>
            <a:off x="4732560" y="63374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6" name=""/>
          <p:cNvSpPr/>
          <p:nvPr/>
        </p:nvSpPr>
        <p:spPr>
          <a:xfrm>
            <a:off x="6643080" y="6337440"/>
            <a:ext cx="6480" cy="178560"/>
          </a:xfrm>
          <a:custGeom>
            <a:avLst/>
            <a:gdLst/>
            <a:ahLst/>
            <a:rect l="0" t="0" r="r" b="b"/>
            <a:pathLst>
              <a:path w="18" h="496">
                <a:moveTo>
                  <a:pt x="0" y="496"/>
                </a:moveTo>
                <a:lnTo>
                  <a:pt x="18" y="496"/>
                </a:lnTo>
                <a:lnTo>
                  <a:pt x="18" y="0"/>
                </a:lnTo>
                <a:lnTo>
                  <a:pt x="0" y="0"/>
                </a:lnTo>
                <a:lnTo>
                  <a:pt x="0" y="49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67" name=""/>
          <p:cNvSpPr txBox="1"/>
          <p:nvPr/>
        </p:nvSpPr>
        <p:spPr>
          <a:xfrm>
            <a:off x="5592960" y="637164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S3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68" name=""/>
          <p:cNvSpPr txBox="1"/>
          <p:nvPr/>
        </p:nvSpPr>
        <p:spPr>
          <a:xfrm>
            <a:off x="1568520" y="6557760"/>
            <a:ext cx="9457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Anya Mishra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69" name=""/>
          <p:cNvSpPr txBox="1"/>
          <p:nvPr/>
        </p:nvSpPr>
        <p:spPr>
          <a:xfrm>
            <a:off x="2513880" y="65214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70" name=""/>
          <p:cNvSpPr txBox="1"/>
          <p:nvPr/>
        </p:nvSpPr>
        <p:spPr>
          <a:xfrm>
            <a:off x="3903840" y="655776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71" name=""/>
          <p:cNvSpPr/>
          <p:nvPr/>
        </p:nvSpPr>
        <p:spPr>
          <a:xfrm>
            <a:off x="914400" y="65156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2" name=""/>
          <p:cNvSpPr/>
          <p:nvPr/>
        </p:nvSpPr>
        <p:spPr>
          <a:xfrm>
            <a:off x="920520" y="651564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3" name=""/>
          <p:cNvSpPr/>
          <p:nvPr/>
        </p:nvSpPr>
        <p:spPr>
          <a:xfrm>
            <a:off x="3162600" y="65156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4" name=""/>
          <p:cNvSpPr/>
          <p:nvPr/>
        </p:nvSpPr>
        <p:spPr>
          <a:xfrm>
            <a:off x="3168720" y="651564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5" name=""/>
          <p:cNvSpPr/>
          <p:nvPr/>
        </p:nvSpPr>
        <p:spPr>
          <a:xfrm>
            <a:off x="4732560" y="65156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6" name=""/>
          <p:cNvSpPr/>
          <p:nvPr/>
        </p:nvSpPr>
        <p:spPr>
          <a:xfrm>
            <a:off x="4738680" y="651564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7" name=""/>
          <p:cNvSpPr/>
          <p:nvPr/>
        </p:nvSpPr>
        <p:spPr>
          <a:xfrm>
            <a:off x="6643080" y="651564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8" name=""/>
          <p:cNvSpPr/>
          <p:nvPr/>
        </p:nvSpPr>
        <p:spPr>
          <a:xfrm>
            <a:off x="914400" y="65217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79" name=""/>
          <p:cNvSpPr/>
          <p:nvPr/>
        </p:nvSpPr>
        <p:spPr>
          <a:xfrm>
            <a:off x="3162600" y="65217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80" name=""/>
          <p:cNvSpPr/>
          <p:nvPr/>
        </p:nvSpPr>
        <p:spPr>
          <a:xfrm>
            <a:off x="4732560" y="65217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81" name=""/>
          <p:cNvSpPr/>
          <p:nvPr/>
        </p:nvSpPr>
        <p:spPr>
          <a:xfrm>
            <a:off x="6643080" y="6521760"/>
            <a:ext cx="6480" cy="180360"/>
          </a:xfrm>
          <a:custGeom>
            <a:avLst/>
            <a:gdLst/>
            <a:ahLst/>
            <a:rect l="0" t="0" r="r" b="b"/>
            <a:pathLst>
              <a:path w="18" h="501">
                <a:moveTo>
                  <a:pt x="0" y="501"/>
                </a:moveTo>
                <a:lnTo>
                  <a:pt x="18" y="501"/>
                </a:lnTo>
                <a:lnTo>
                  <a:pt x="18" y="0"/>
                </a:lnTo>
                <a:lnTo>
                  <a:pt x="0" y="0"/>
                </a:lnTo>
                <a:lnTo>
                  <a:pt x="0" y="50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82" name=""/>
          <p:cNvSpPr txBox="1"/>
          <p:nvPr/>
        </p:nvSpPr>
        <p:spPr>
          <a:xfrm>
            <a:off x="5592960" y="655776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S2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83" name=""/>
          <p:cNvSpPr txBox="1"/>
          <p:nvPr/>
        </p:nvSpPr>
        <p:spPr>
          <a:xfrm>
            <a:off x="1460160" y="6742080"/>
            <a:ext cx="116208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Parinita Sahani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84" name=""/>
          <p:cNvSpPr txBox="1"/>
          <p:nvPr/>
        </p:nvSpPr>
        <p:spPr>
          <a:xfrm>
            <a:off x="2621880" y="670608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285" name=""/>
          <p:cNvSpPr txBox="1"/>
          <p:nvPr/>
        </p:nvSpPr>
        <p:spPr>
          <a:xfrm>
            <a:off x="3903840" y="6742080"/>
            <a:ext cx="15192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4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86" name=""/>
          <p:cNvSpPr/>
          <p:nvPr/>
        </p:nvSpPr>
        <p:spPr>
          <a:xfrm>
            <a:off x="914400" y="6701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87" name=""/>
          <p:cNvSpPr/>
          <p:nvPr/>
        </p:nvSpPr>
        <p:spPr>
          <a:xfrm>
            <a:off x="920520" y="670176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88" name=""/>
          <p:cNvSpPr/>
          <p:nvPr/>
        </p:nvSpPr>
        <p:spPr>
          <a:xfrm>
            <a:off x="3162600" y="6701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89" name=""/>
          <p:cNvSpPr/>
          <p:nvPr/>
        </p:nvSpPr>
        <p:spPr>
          <a:xfrm>
            <a:off x="3168720" y="670176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0" name=""/>
          <p:cNvSpPr/>
          <p:nvPr/>
        </p:nvSpPr>
        <p:spPr>
          <a:xfrm>
            <a:off x="4732560" y="6701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1" name=""/>
          <p:cNvSpPr/>
          <p:nvPr/>
        </p:nvSpPr>
        <p:spPr>
          <a:xfrm>
            <a:off x="4738680" y="670176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2" name=""/>
          <p:cNvSpPr/>
          <p:nvPr/>
        </p:nvSpPr>
        <p:spPr>
          <a:xfrm>
            <a:off x="6643080" y="670176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3" name=""/>
          <p:cNvSpPr/>
          <p:nvPr/>
        </p:nvSpPr>
        <p:spPr>
          <a:xfrm>
            <a:off x="914400" y="6707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4" name=""/>
          <p:cNvSpPr/>
          <p:nvPr/>
        </p:nvSpPr>
        <p:spPr>
          <a:xfrm>
            <a:off x="914400" y="6887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5" name=""/>
          <p:cNvSpPr/>
          <p:nvPr/>
        </p:nvSpPr>
        <p:spPr>
          <a:xfrm>
            <a:off x="914400" y="6887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6" name=""/>
          <p:cNvSpPr/>
          <p:nvPr/>
        </p:nvSpPr>
        <p:spPr>
          <a:xfrm>
            <a:off x="920520" y="6887520"/>
            <a:ext cx="2242440" cy="6480"/>
          </a:xfrm>
          <a:custGeom>
            <a:avLst/>
            <a:gdLst/>
            <a:ahLst/>
            <a:rect l="0" t="0" r="r" b="b"/>
            <a:pathLst>
              <a:path w="6229" h="18">
                <a:moveTo>
                  <a:pt x="0" y="18"/>
                </a:moveTo>
                <a:lnTo>
                  <a:pt x="6229" y="18"/>
                </a:lnTo>
                <a:lnTo>
                  <a:pt x="6229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7" name=""/>
          <p:cNvSpPr/>
          <p:nvPr/>
        </p:nvSpPr>
        <p:spPr>
          <a:xfrm>
            <a:off x="3162600" y="6707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8" name=""/>
          <p:cNvSpPr/>
          <p:nvPr/>
        </p:nvSpPr>
        <p:spPr>
          <a:xfrm>
            <a:off x="3162600" y="6887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299" name=""/>
          <p:cNvSpPr/>
          <p:nvPr/>
        </p:nvSpPr>
        <p:spPr>
          <a:xfrm>
            <a:off x="3168720" y="6887520"/>
            <a:ext cx="1564200" cy="6480"/>
          </a:xfrm>
          <a:custGeom>
            <a:avLst/>
            <a:gdLst/>
            <a:ahLst/>
            <a:rect l="0" t="0" r="r" b="b"/>
            <a:pathLst>
              <a:path w="4345" h="18">
                <a:moveTo>
                  <a:pt x="0" y="18"/>
                </a:moveTo>
                <a:lnTo>
                  <a:pt x="4345" y="18"/>
                </a:lnTo>
                <a:lnTo>
                  <a:pt x="4345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0" name=""/>
          <p:cNvSpPr/>
          <p:nvPr/>
        </p:nvSpPr>
        <p:spPr>
          <a:xfrm>
            <a:off x="4732560" y="6707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1" name=""/>
          <p:cNvSpPr/>
          <p:nvPr/>
        </p:nvSpPr>
        <p:spPr>
          <a:xfrm>
            <a:off x="4732560" y="6887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2" name=""/>
          <p:cNvSpPr/>
          <p:nvPr/>
        </p:nvSpPr>
        <p:spPr>
          <a:xfrm>
            <a:off x="4738680" y="6887520"/>
            <a:ext cx="1904760" cy="6480"/>
          </a:xfrm>
          <a:custGeom>
            <a:avLst/>
            <a:gdLst/>
            <a:ahLst/>
            <a:rect l="0" t="0" r="r" b="b"/>
            <a:pathLst>
              <a:path w="5291" h="18">
                <a:moveTo>
                  <a:pt x="0" y="18"/>
                </a:moveTo>
                <a:lnTo>
                  <a:pt x="5291" y="18"/>
                </a:lnTo>
                <a:lnTo>
                  <a:pt x="5291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3" name=""/>
          <p:cNvSpPr/>
          <p:nvPr/>
        </p:nvSpPr>
        <p:spPr>
          <a:xfrm>
            <a:off x="6643080" y="6707880"/>
            <a:ext cx="6480" cy="180000"/>
          </a:xfrm>
          <a:custGeom>
            <a:avLst/>
            <a:gdLst/>
            <a:ahLst/>
            <a:rect l="0" t="0" r="r" b="b"/>
            <a:pathLst>
              <a:path w="18" h="500">
                <a:moveTo>
                  <a:pt x="0" y="500"/>
                </a:moveTo>
                <a:lnTo>
                  <a:pt x="18" y="500"/>
                </a:lnTo>
                <a:lnTo>
                  <a:pt x="18" y="0"/>
                </a:lnTo>
                <a:lnTo>
                  <a:pt x="0" y="0"/>
                </a:lnTo>
                <a:lnTo>
                  <a:pt x="0" y="50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4" name=""/>
          <p:cNvSpPr/>
          <p:nvPr/>
        </p:nvSpPr>
        <p:spPr>
          <a:xfrm>
            <a:off x="6643080" y="6887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5" name=""/>
          <p:cNvSpPr/>
          <p:nvPr/>
        </p:nvSpPr>
        <p:spPr>
          <a:xfrm>
            <a:off x="6643080" y="6887520"/>
            <a:ext cx="6480" cy="6480"/>
          </a:xfrm>
          <a:custGeom>
            <a:avLst/>
            <a:gdLst/>
            <a:ahLst/>
            <a:rect l="0" t="0" r="r" b="b"/>
            <a:pathLst>
              <a:path w="18" h="18">
                <a:moveTo>
                  <a:pt x="0" y="18"/>
                </a:moveTo>
                <a:lnTo>
                  <a:pt x="18" y="18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06" name=""/>
          <p:cNvSpPr txBox="1"/>
          <p:nvPr/>
        </p:nvSpPr>
        <p:spPr>
          <a:xfrm>
            <a:off x="5592960" y="6742080"/>
            <a:ext cx="244440" cy="15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ookman Old Style"/>
              </a:rPr>
              <a:t>S1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7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308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309" name=""/>
          <p:cNvSpPr txBox="1"/>
          <p:nvPr/>
        </p:nvSpPr>
        <p:spPr>
          <a:xfrm>
            <a:off x="914760" y="952200"/>
            <a:ext cx="164160" cy="16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300" spc="-1" strike="noStrike">
                <a:solidFill>
                  <a:srgbClr val="000000"/>
                </a:solidFill>
                <a:latin typeface="Bookman Old Style"/>
              </a:rPr>
              <a:t> </a:t>
            </a:r>
            <a:endParaRPr b="0" lang="en-US" sz="1300" spc="-1" strike="noStrike">
              <a:latin typeface="Times New Roman"/>
            </a:endParaRPr>
          </a:p>
        </p:txBody>
      </p:sp>
      <p:sp>
        <p:nvSpPr>
          <p:cNvPr id="1310" name=""/>
          <p:cNvSpPr txBox="1"/>
          <p:nvPr/>
        </p:nvSpPr>
        <p:spPr>
          <a:xfrm>
            <a:off x="914760" y="1233000"/>
            <a:ext cx="139680" cy="14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311" name=""/>
          <p:cNvSpPr/>
          <p:nvPr/>
        </p:nvSpPr>
        <p:spPr>
          <a:xfrm>
            <a:off x="3493800" y="1612440"/>
            <a:ext cx="576360" cy="21600"/>
          </a:xfrm>
          <a:custGeom>
            <a:avLst/>
            <a:gdLst/>
            <a:ahLst/>
            <a:rect l="0" t="0" r="r" b="b"/>
            <a:pathLst>
              <a:path w="1601" h="60">
                <a:moveTo>
                  <a:pt x="0" y="60"/>
                </a:moveTo>
                <a:lnTo>
                  <a:pt x="1601" y="60"/>
                </a:lnTo>
                <a:lnTo>
                  <a:pt x="1601" y="0"/>
                </a:lnTo>
                <a:lnTo>
                  <a:pt x="0" y="0"/>
                </a:lnTo>
                <a:lnTo>
                  <a:pt x="0" y="6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312" name=""/>
          <p:cNvSpPr txBox="1"/>
          <p:nvPr/>
        </p:nvSpPr>
        <p:spPr>
          <a:xfrm>
            <a:off x="3493800" y="1407960"/>
            <a:ext cx="63180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TEAM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13" name=""/>
          <p:cNvSpPr txBox="1"/>
          <p:nvPr/>
        </p:nvSpPr>
        <p:spPr>
          <a:xfrm>
            <a:off x="3781800" y="180252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14" name=""/>
          <p:cNvSpPr txBox="1"/>
          <p:nvPr/>
        </p:nvSpPr>
        <p:spPr>
          <a:xfrm>
            <a:off x="5544000" y="534816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15" name=""/>
          <p:cNvSpPr txBox="1"/>
          <p:nvPr/>
        </p:nvSpPr>
        <p:spPr>
          <a:xfrm>
            <a:off x="914760" y="5561280"/>
            <a:ext cx="55785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(From L to R, Disha, B Lipsa Raghunath, Nandini Dang, Suhani Sabharwal, Disha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16" name=""/>
          <p:cNvSpPr txBox="1"/>
          <p:nvPr/>
        </p:nvSpPr>
        <p:spPr>
          <a:xfrm>
            <a:off x="914760" y="5762520"/>
            <a:ext cx="16480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Dhingra, Srishti Bansal)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17" name=""/>
          <p:cNvSpPr txBox="1"/>
          <p:nvPr/>
        </p:nvSpPr>
        <p:spPr>
          <a:xfrm>
            <a:off x="914760" y="5963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18" name=""/>
          <p:cNvSpPr txBox="1"/>
          <p:nvPr/>
        </p:nvSpPr>
        <p:spPr>
          <a:xfrm>
            <a:off x="914760" y="6166440"/>
            <a:ext cx="173664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CORE MEMBERS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19" name=""/>
          <p:cNvSpPr txBox="1"/>
          <p:nvPr/>
        </p:nvSpPr>
        <p:spPr>
          <a:xfrm>
            <a:off x="914760" y="6433920"/>
            <a:ext cx="24026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Suhani Sabharwal [President]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0" name=""/>
          <p:cNvSpPr txBox="1"/>
          <p:nvPr/>
        </p:nvSpPr>
        <p:spPr>
          <a:xfrm>
            <a:off x="914760" y="6668640"/>
            <a:ext cx="24328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Nandini Dang [Vice President]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1" name=""/>
          <p:cNvSpPr txBox="1"/>
          <p:nvPr/>
        </p:nvSpPr>
        <p:spPr>
          <a:xfrm>
            <a:off x="914760" y="6903360"/>
            <a:ext cx="24926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B Lipsa Raghunath [Treasurer]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2" name=""/>
          <p:cNvSpPr txBox="1"/>
          <p:nvPr/>
        </p:nvSpPr>
        <p:spPr>
          <a:xfrm>
            <a:off x="914760" y="7139520"/>
            <a:ext cx="20962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Disha Dhingra [Secretary]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3" name=""/>
          <p:cNvSpPr txBox="1"/>
          <p:nvPr/>
        </p:nvSpPr>
        <p:spPr>
          <a:xfrm>
            <a:off x="914760" y="73742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4" name=""/>
          <p:cNvSpPr txBox="1"/>
          <p:nvPr/>
        </p:nvSpPr>
        <p:spPr>
          <a:xfrm>
            <a:off x="914760" y="7611480"/>
            <a:ext cx="139824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TEAM HEADS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25" name=""/>
          <p:cNvSpPr txBox="1"/>
          <p:nvPr/>
        </p:nvSpPr>
        <p:spPr>
          <a:xfrm>
            <a:off x="914760" y="7877520"/>
            <a:ext cx="24130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Disha [Public Relations Head]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6" name=""/>
          <p:cNvSpPr txBox="1"/>
          <p:nvPr/>
        </p:nvSpPr>
        <p:spPr>
          <a:xfrm>
            <a:off x="914760" y="8113680"/>
            <a:ext cx="21877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Srishti Bansal [Scriptwriter]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7" name=""/>
          <p:cNvSpPr txBox="1"/>
          <p:nvPr/>
        </p:nvSpPr>
        <p:spPr>
          <a:xfrm>
            <a:off x="914760" y="834840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28" name=""/>
          <p:cNvSpPr txBox="1"/>
          <p:nvPr/>
        </p:nvSpPr>
        <p:spPr>
          <a:xfrm>
            <a:off x="914760" y="8585280"/>
            <a:ext cx="29329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SUPER SENIOR EXECUTIVES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29" name=""/>
          <p:cNvSpPr txBox="1"/>
          <p:nvPr/>
        </p:nvSpPr>
        <p:spPr>
          <a:xfrm>
            <a:off x="1143360" y="888768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0" name=""/>
          <p:cNvSpPr txBox="1"/>
          <p:nvPr/>
        </p:nvSpPr>
        <p:spPr>
          <a:xfrm>
            <a:off x="1225440" y="886500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1" name=""/>
          <p:cNvSpPr txBox="1"/>
          <p:nvPr/>
        </p:nvSpPr>
        <p:spPr>
          <a:xfrm>
            <a:off x="1371960" y="8865000"/>
            <a:ext cx="14590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Nivedita Banerjee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2" name=""/>
          <p:cNvSpPr txBox="1"/>
          <p:nvPr/>
        </p:nvSpPr>
        <p:spPr>
          <a:xfrm>
            <a:off x="1143360" y="913464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3" name=""/>
          <p:cNvSpPr txBox="1"/>
          <p:nvPr/>
        </p:nvSpPr>
        <p:spPr>
          <a:xfrm>
            <a:off x="1225440" y="911196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4" name=""/>
          <p:cNvSpPr txBox="1"/>
          <p:nvPr/>
        </p:nvSpPr>
        <p:spPr>
          <a:xfrm>
            <a:off x="1371960" y="9111960"/>
            <a:ext cx="10432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Janvi Verma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5" name=""/>
          <p:cNvSpPr txBox="1"/>
          <p:nvPr/>
        </p:nvSpPr>
        <p:spPr>
          <a:xfrm>
            <a:off x="1143360" y="938124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36" name=""/>
          <p:cNvSpPr txBox="1"/>
          <p:nvPr/>
        </p:nvSpPr>
        <p:spPr>
          <a:xfrm>
            <a:off x="1225440" y="935892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pic>
        <p:nvPicPr>
          <p:cNvPr id="1337" name="" descr=""/>
          <p:cNvPicPr/>
          <p:nvPr/>
        </p:nvPicPr>
        <p:blipFill>
          <a:blip r:embed="rId2"/>
          <a:stretch/>
        </p:blipFill>
        <p:spPr>
          <a:xfrm>
            <a:off x="914400" y="2063160"/>
            <a:ext cx="4621320" cy="3466080"/>
          </a:xfrm>
          <a:prstGeom prst="rect">
            <a:avLst/>
          </a:prstGeom>
          <a:ln w="0">
            <a:noFill/>
          </a:ln>
        </p:spPr>
      </p:pic>
      <p:sp>
        <p:nvSpPr>
          <p:cNvPr id="1338" name=""/>
          <p:cNvSpPr txBox="1"/>
          <p:nvPr/>
        </p:nvSpPr>
        <p:spPr>
          <a:xfrm>
            <a:off x="1371960" y="9358920"/>
            <a:ext cx="5569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Nancy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340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341" name=""/>
          <p:cNvSpPr txBox="1"/>
          <p:nvPr/>
        </p:nvSpPr>
        <p:spPr>
          <a:xfrm>
            <a:off x="1371960" y="9194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42" name=""/>
          <p:cNvSpPr txBox="1"/>
          <p:nvPr/>
        </p:nvSpPr>
        <p:spPr>
          <a:xfrm>
            <a:off x="914760" y="115632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43" name=""/>
          <p:cNvSpPr txBox="1"/>
          <p:nvPr/>
        </p:nvSpPr>
        <p:spPr>
          <a:xfrm>
            <a:off x="914760" y="1426320"/>
            <a:ext cx="21769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SENIOR EXECUTIVES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44" name=""/>
          <p:cNvSpPr txBox="1"/>
          <p:nvPr/>
        </p:nvSpPr>
        <p:spPr>
          <a:xfrm>
            <a:off x="1143360" y="173376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45" name=""/>
          <p:cNvSpPr txBox="1"/>
          <p:nvPr/>
        </p:nvSpPr>
        <p:spPr>
          <a:xfrm>
            <a:off x="1236240" y="17082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46" name=""/>
          <p:cNvSpPr txBox="1"/>
          <p:nvPr/>
        </p:nvSpPr>
        <p:spPr>
          <a:xfrm>
            <a:off x="1371960" y="1730160"/>
            <a:ext cx="12106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Parinita Sahani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47" name=""/>
          <p:cNvSpPr txBox="1"/>
          <p:nvPr/>
        </p:nvSpPr>
        <p:spPr>
          <a:xfrm>
            <a:off x="2577600" y="17082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48" name=""/>
          <p:cNvSpPr txBox="1"/>
          <p:nvPr/>
        </p:nvSpPr>
        <p:spPr>
          <a:xfrm>
            <a:off x="1143360" y="200664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49" name=""/>
          <p:cNvSpPr txBox="1"/>
          <p:nvPr/>
        </p:nvSpPr>
        <p:spPr>
          <a:xfrm>
            <a:off x="1236240" y="198072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0" name=""/>
          <p:cNvSpPr txBox="1"/>
          <p:nvPr/>
        </p:nvSpPr>
        <p:spPr>
          <a:xfrm>
            <a:off x="1371960" y="2003040"/>
            <a:ext cx="11620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Arushi Saxena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51" name=""/>
          <p:cNvSpPr txBox="1"/>
          <p:nvPr/>
        </p:nvSpPr>
        <p:spPr>
          <a:xfrm>
            <a:off x="2529000" y="198072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2" name=""/>
          <p:cNvSpPr txBox="1"/>
          <p:nvPr/>
        </p:nvSpPr>
        <p:spPr>
          <a:xfrm>
            <a:off x="1143360" y="22795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3" name=""/>
          <p:cNvSpPr txBox="1"/>
          <p:nvPr/>
        </p:nvSpPr>
        <p:spPr>
          <a:xfrm>
            <a:off x="1236240" y="22536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4" name=""/>
          <p:cNvSpPr txBox="1"/>
          <p:nvPr/>
        </p:nvSpPr>
        <p:spPr>
          <a:xfrm>
            <a:off x="1371960" y="2275920"/>
            <a:ext cx="9820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Suhani Kour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55" name=""/>
          <p:cNvSpPr txBox="1"/>
          <p:nvPr/>
        </p:nvSpPr>
        <p:spPr>
          <a:xfrm>
            <a:off x="2350800" y="22536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6" name=""/>
          <p:cNvSpPr txBox="1"/>
          <p:nvPr/>
        </p:nvSpPr>
        <p:spPr>
          <a:xfrm>
            <a:off x="1143360" y="25524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7" name=""/>
          <p:cNvSpPr txBox="1"/>
          <p:nvPr/>
        </p:nvSpPr>
        <p:spPr>
          <a:xfrm>
            <a:off x="1236240" y="252648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58" name=""/>
          <p:cNvSpPr txBox="1"/>
          <p:nvPr/>
        </p:nvSpPr>
        <p:spPr>
          <a:xfrm>
            <a:off x="1371960" y="2548440"/>
            <a:ext cx="11210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Harpreet Kaur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59" name=""/>
          <p:cNvSpPr txBox="1"/>
          <p:nvPr/>
        </p:nvSpPr>
        <p:spPr>
          <a:xfrm>
            <a:off x="2489400" y="252648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0" name=""/>
          <p:cNvSpPr txBox="1"/>
          <p:nvPr/>
        </p:nvSpPr>
        <p:spPr>
          <a:xfrm>
            <a:off x="1143360" y="282348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1" name=""/>
          <p:cNvSpPr txBox="1"/>
          <p:nvPr/>
        </p:nvSpPr>
        <p:spPr>
          <a:xfrm>
            <a:off x="1236240" y="279792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2" name=""/>
          <p:cNvSpPr txBox="1"/>
          <p:nvPr/>
        </p:nvSpPr>
        <p:spPr>
          <a:xfrm>
            <a:off x="1371960" y="2819880"/>
            <a:ext cx="13280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Radhika Mallaha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63" name=""/>
          <p:cNvSpPr txBox="1"/>
          <p:nvPr/>
        </p:nvSpPr>
        <p:spPr>
          <a:xfrm>
            <a:off x="2696760" y="279792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4" name=""/>
          <p:cNvSpPr txBox="1"/>
          <p:nvPr/>
        </p:nvSpPr>
        <p:spPr>
          <a:xfrm>
            <a:off x="1143360" y="309672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5" name=""/>
          <p:cNvSpPr txBox="1"/>
          <p:nvPr/>
        </p:nvSpPr>
        <p:spPr>
          <a:xfrm>
            <a:off x="1236240" y="30708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6" name=""/>
          <p:cNvSpPr txBox="1"/>
          <p:nvPr/>
        </p:nvSpPr>
        <p:spPr>
          <a:xfrm>
            <a:off x="1371960" y="3093120"/>
            <a:ext cx="1140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Gungun Singh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67" name=""/>
          <p:cNvSpPr txBox="1"/>
          <p:nvPr/>
        </p:nvSpPr>
        <p:spPr>
          <a:xfrm>
            <a:off x="2509200" y="307080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8" name=""/>
          <p:cNvSpPr txBox="1"/>
          <p:nvPr/>
        </p:nvSpPr>
        <p:spPr>
          <a:xfrm>
            <a:off x="1143360" y="3369600"/>
            <a:ext cx="202320" cy="203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69" name=""/>
          <p:cNvSpPr txBox="1"/>
          <p:nvPr/>
        </p:nvSpPr>
        <p:spPr>
          <a:xfrm>
            <a:off x="1236240" y="334368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70" name=""/>
          <p:cNvSpPr txBox="1"/>
          <p:nvPr/>
        </p:nvSpPr>
        <p:spPr>
          <a:xfrm>
            <a:off x="1371960" y="3365640"/>
            <a:ext cx="13694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Anusri Ramavath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71" name=""/>
          <p:cNvSpPr txBox="1"/>
          <p:nvPr/>
        </p:nvSpPr>
        <p:spPr>
          <a:xfrm>
            <a:off x="2736360" y="334368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72" name=""/>
          <p:cNvSpPr txBox="1"/>
          <p:nvPr/>
        </p:nvSpPr>
        <p:spPr>
          <a:xfrm>
            <a:off x="1143360" y="360288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73" name=""/>
          <p:cNvSpPr txBox="1"/>
          <p:nvPr/>
        </p:nvSpPr>
        <p:spPr>
          <a:xfrm>
            <a:off x="914760" y="3872520"/>
            <a:ext cx="13435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EXECUTIVES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74" name=""/>
          <p:cNvSpPr txBox="1"/>
          <p:nvPr/>
        </p:nvSpPr>
        <p:spPr>
          <a:xfrm>
            <a:off x="1143360" y="417348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75" name=""/>
          <p:cNvSpPr txBox="1"/>
          <p:nvPr/>
        </p:nvSpPr>
        <p:spPr>
          <a:xfrm>
            <a:off x="1225440" y="415080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76" name=""/>
          <p:cNvSpPr txBox="1"/>
          <p:nvPr/>
        </p:nvSpPr>
        <p:spPr>
          <a:xfrm>
            <a:off x="1371960" y="4150800"/>
            <a:ext cx="10249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Bhavya Jain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77" name=""/>
          <p:cNvSpPr txBox="1"/>
          <p:nvPr/>
        </p:nvSpPr>
        <p:spPr>
          <a:xfrm>
            <a:off x="1143360" y="442008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78" name=""/>
          <p:cNvSpPr txBox="1"/>
          <p:nvPr/>
        </p:nvSpPr>
        <p:spPr>
          <a:xfrm>
            <a:off x="1225440" y="439740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79" name=""/>
          <p:cNvSpPr txBox="1"/>
          <p:nvPr/>
        </p:nvSpPr>
        <p:spPr>
          <a:xfrm>
            <a:off x="1371960" y="4397400"/>
            <a:ext cx="14684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Muskan Aggarwal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0" name=""/>
          <p:cNvSpPr txBox="1"/>
          <p:nvPr/>
        </p:nvSpPr>
        <p:spPr>
          <a:xfrm>
            <a:off x="1143360" y="466704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1" name=""/>
          <p:cNvSpPr txBox="1"/>
          <p:nvPr/>
        </p:nvSpPr>
        <p:spPr>
          <a:xfrm>
            <a:off x="1225440" y="464436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2" name=""/>
          <p:cNvSpPr txBox="1"/>
          <p:nvPr/>
        </p:nvSpPr>
        <p:spPr>
          <a:xfrm>
            <a:off x="1371960" y="4644360"/>
            <a:ext cx="9943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Gunika Jain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3" name=""/>
          <p:cNvSpPr txBox="1"/>
          <p:nvPr/>
        </p:nvSpPr>
        <p:spPr>
          <a:xfrm>
            <a:off x="1143360" y="491400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4" name=""/>
          <p:cNvSpPr txBox="1"/>
          <p:nvPr/>
        </p:nvSpPr>
        <p:spPr>
          <a:xfrm>
            <a:off x="1225440" y="489132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5" name=""/>
          <p:cNvSpPr txBox="1"/>
          <p:nvPr/>
        </p:nvSpPr>
        <p:spPr>
          <a:xfrm>
            <a:off x="1371960" y="4891320"/>
            <a:ext cx="12898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Harshita Verma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6" name=""/>
          <p:cNvSpPr txBox="1"/>
          <p:nvPr/>
        </p:nvSpPr>
        <p:spPr>
          <a:xfrm>
            <a:off x="1143360" y="516096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7" name=""/>
          <p:cNvSpPr txBox="1"/>
          <p:nvPr/>
        </p:nvSpPr>
        <p:spPr>
          <a:xfrm>
            <a:off x="1225440" y="513828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8" name=""/>
          <p:cNvSpPr txBox="1"/>
          <p:nvPr/>
        </p:nvSpPr>
        <p:spPr>
          <a:xfrm>
            <a:off x="1371960" y="5138280"/>
            <a:ext cx="9637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Priya Singh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9" name=""/>
          <p:cNvSpPr txBox="1"/>
          <p:nvPr/>
        </p:nvSpPr>
        <p:spPr>
          <a:xfrm>
            <a:off x="1143360" y="540936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0" name=""/>
          <p:cNvSpPr txBox="1"/>
          <p:nvPr/>
        </p:nvSpPr>
        <p:spPr>
          <a:xfrm>
            <a:off x="1225440" y="53870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1" name=""/>
          <p:cNvSpPr txBox="1"/>
          <p:nvPr/>
        </p:nvSpPr>
        <p:spPr>
          <a:xfrm>
            <a:off x="1371960" y="5387040"/>
            <a:ext cx="46872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Jansi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2" name=""/>
          <p:cNvSpPr txBox="1"/>
          <p:nvPr/>
        </p:nvSpPr>
        <p:spPr>
          <a:xfrm>
            <a:off x="1143360" y="565632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3" name=""/>
          <p:cNvSpPr txBox="1"/>
          <p:nvPr/>
        </p:nvSpPr>
        <p:spPr>
          <a:xfrm>
            <a:off x="1225440" y="56336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4" name=""/>
          <p:cNvSpPr txBox="1"/>
          <p:nvPr/>
        </p:nvSpPr>
        <p:spPr>
          <a:xfrm>
            <a:off x="1371960" y="5633640"/>
            <a:ext cx="1239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Monika Kumari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5" name=""/>
          <p:cNvSpPr txBox="1"/>
          <p:nvPr/>
        </p:nvSpPr>
        <p:spPr>
          <a:xfrm>
            <a:off x="1143360" y="5903280"/>
            <a:ext cx="177840" cy="17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Symbol"/>
              </a:rPr>
              <a:t>•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6" name=""/>
          <p:cNvSpPr txBox="1"/>
          <p:nvPr/>
        </p:nvSpPr>
        <p:spPr>
          <a:xfrm>
            <a:off x="1225440" y="588060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7" name=""/>
          <p:cNvSpPr txBox="1"/>
          <p:nvPr/>
        </p:nvSpPr>
        <p:spPr>
          <a:xfrm>
            <a:off x="1371960" y="5880600"/>
            <a:ext cx="104328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Anya Mishra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98" name=""/>
          <p:cNvSpPr txBox="1"/>
          <p:nvPr/>
        </p:nvSpPr>
        <p:spPr>
          <a:xfrm>
            <a:off x="914760" y="6117840"/>
            <a:ext cx="202320" cy="226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600" spc="-1" strike="noStrike">
              <a:latin typeface="Times New Roman"/>
            </a:endParaRPr>
          </a:p>
        </p:txBody>
      </p:sp>
      <p:sp>
        <p:nvSpPr>
          <p:cNvPr id="1399" name=""/>
          <p:cNvSpPr txBox="1"/>
          <p:nvPr/>
        </p:nvSpPr>
        <p:spPr>
          <a:xfrm>
            <a:off x="914760" y="6384240"/>
            <a:ext cx="5563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 the academic year,2023-24, Manthan-The Nukkad Natak society demonstrated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0" name=""/>
          <p:cNvSpPr txBox="1"/>
          <p:nvPr/>
        </p:nvSpPr>
        <p:spPr>
          <a:xfrm>
            <a:off x="914760" y="6647760"/>
            <a:ext cx="5698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remarkable dedication, contributing to the performance of impactful street plays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1" name=""/>
          <p:cNvSpPr txBox="1"/>
          <p:nvPr/>
        </p:nvSpPr>
        <p:spPr>
          <a:xfrm>
            <a:off x="914760" y="6909840"/>
            <a:ext cx="50878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 promotional act. Proud of our achievements, we eagerly anticipate future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2" name=""/>
          <p:cNvSpPr txBox="1"/>
          <p:nvPr/>
        </p:nvSpPr>
        <p:spPr>
          <a:xfrm>
            <a:off x="914760" y="7173720"/>
            <a:ext cx="5458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opportunities and challenges. With a commitment to excellence, we aim to gives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3" name=""/>
          <p:cNvSpPr txBox="1"/>
          <p:nvPr/>
        </p:nvSpPr>
        <p:spPr>
          <a:xfrm>
            <a:off x="914760" y="7435800"/>
            <a:ext cx="55238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more dynamic street play performances, fostering societal awareness and artistic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4" name=""/>
          <p:cNvSpPr txBox="1"/>
          <p:nvPr/>
        </p:nvSpPr>
        <p:spPr>
          <a:xfrm>
            <a:off x="914760" y="7699680"/>
            <a:ext cx="55875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expression. The upcoming year holds promise as we continue to pursue our goals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5" name=""/>
          <p:cNvSpPr txBox="1"/>
          <p:nvPr/>
        </p:nvSpPr>
        <p:spPr>
          <a:xfrm>
            <a:off x="914760" y="7961760"/>
            <a:ext cx="5212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and polish our acting skills with unrelenting resolve and dedication within our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6" name=""/>
          <p:cNvSpPr txBox="1"/>
          <p:nvPr/>
        </p:nvSpPr>
        <p:spPr>
          <a:xfrm>
            <a:off x="914760" y="8225640"/>
            <a:ext cx="1948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society's vibrant community.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7" name=""/>
          <p:cNvSpPr txBox="1"/>
          <p:nvPr/>
        </p:nvSpPr>
        <p:spPr>
          <a:xfrm>
            <a:off x="914760" y="84877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08" name=""/>
          <p:cNvSpPr txBox="1"/>
          <p:nvPr/>
        </p:nvSpPr>
        <p:spPr>
          <a:xfrm>
            <a:off x="914760" y="8750160"/>
            <a:ext cx="17989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Convenor: Dr. Bindia Trivedi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409" name=""/>
          <p:cNvSpPr txBox="1"/>
          <p:nvPr/>
        </p:nvSpPr>
        <p:spPr>
          <a:xfrm>
            <a:off x="914760" y="8991000"/>
            <a:ext cx="184464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President: Suhani Sabharwal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410" name=""/>
          <p:cNvSpPr txBox="1"/>
          <p:nvPr/>
        </p:nvSpPr>
        <p:spPr>
          <a:xfrm>
            <a:off x="914760" y="9231840"/>
            <a:ext cx="1867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Vice President: Nandini Dang </a:t>
            </a:r>
            <a:endParaRPr b="0" lang="en-US" sz="11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01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02" name=""/>
          <p:cNvSpPr txBox="1"/>
          <p:nvPr/>
        </p:nvSpPr>
        <p:spPr>
          <a:xfrm>
            <a:off x="914760" y="910440"/>
            <a:ext cx="151920" cy="178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Britannic Bold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1162800" y="1373040"/>
            <a:ext cx="5238360" cy="28080"/>
          </a:xfrm>
          <a:custGeom>
            <a:avLst/>
            <a:gdLst/>
            <a:ahLst/>
            <a:rect l="0" t="0" r="r" b="b"/>
            <a:pathLst>
              <a:path w="14551" h="78">
                <a:moveTo>
                  <a:pt x="0" y="78"/>
                </a:moveTo>
                <a:lnTo>
                  <a:pt x="14551" y="78"/>
                </a:lnTo>
                <a:lnTo>
                  <a:pt x="14551" y="0"/>
                </a:lnTo>
                <a:lnTo>
                  <a:pt x="0" y="0"/>
                </a:lnTo>
                <a:lnTo>
                  <a:pt x="0" y="7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</p:sp>
      <p:sp>
        <p:nvSpPr>
          <p:cNvPr id="104" name=""/>
          <p:cNvSpPr txBox="1"/>
          <p:nvPr/>
        </p:nvSpPr>
        <p:spPr>
          <a:xfrm>
            <a:off x="1163160" y="1115640"/>
            <a:ext cx="5316480" cy="2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2000" spc="-1" strike="noStrike">
                <a:solidFill>
                  <a:srgbClr val="000000"/>
                </a:solidFill>
                <a:latin typeface="Arial"/>
              </a:rPr>
              <a:t>EVENTS OF THE ACADEMIC YEAR 2023-24 </a:t>
            </a:r>
            <a:endParaRPr b="0" lang="en-US" sz="2000" spc="-1" strike="noStrike">
              <a:latin typeface="Times New Roman"/>
            </a:endParaRPr>
          </a:p>
        </p:txBody>
      </p:sp>
      <p:sp>
        <p:nvSpPr>
          <p:cNvPr id="105" name=""/>
          <p:cNvSpPr txBox="1"/>
          <p:nvPr/>
        </p:nvSpPr>
        <p:spPr>
          <a:xfrm>
            <a:off x="3781800" y="143964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Britannic Bold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06" name=""/>
          <p:cNvSpPr txBox="1"/>
          <p:nvPr/>
        </p:nvSpPr>
        <p:spPr>
          <a:xfrm>
            <a:off x="1143360" y="1722960"/>
            <a:ext cx="204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1)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07" name=""/>
          <p:cNvSpPr txBox="1"/>
          <p:nvPr/>
        </p:nvSpPr>
        <p:spPr>
          <a:xfrm>
            <a:off x="1274400" y="172728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08" name=""/>
          <p:cNvSpPr txBox="1"/>
          <p:nvPr/>
        </p:nvSpPr>
        <p:spPr>
          <a:xfrm>
            <a:off x="1371960" y="1722960"/>
            <a:ext cx="44294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WORKSHOP ON HEALTH AND WELLNESS [11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09" name=""/>
          <p:cNvSpPr txBox="1"/>
          <p:nvPr/>
        </p:nvSpPr>
        <p:spPr>
          <a:xfrm>
            <a:off x="4987800" y="1712160"/>
            <a:ext cx="21420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10" name=""/>
          <p:cNvSpPr txBox="1"/>
          <p:nvPr/>
        </p:nvSpPr>
        <p:spPr>
          <a:xfrm>
            <a:off x="5166000" y="1722960"/>
            <a:ext cx="14119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August 2023]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11" name=""/>
          <p:cNvSpPr txBox="1"/>
          <p:nvPr/>
        </p:nvSpPr>
        <p:spPr>
          <a:xfrm>
            <a:off x="914760" y="20829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2" name=""/>
          <p:cNvSpPr txBox="1"/>
          <p:nvPr/>
        </p:nvSpPr>
        <p:spPr>
          <a:xfrm>
            <a:off x="914760" y="2457720"/>
            <a:ext cx="5278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 commemoration of Azadi Ka Amrit Mahotsav, Manthan- The Nukkad Natak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3" name=""/>
          <p:cNvSpPr txBox="1"/>
          <p:nvPr/>
        </p:nvSpPr>
        <p:spPr>
          <a:xfrm>
            <a:off x="914760" y="2808360"/>
            <a:ext cx="5261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Society extended a warm invitation to Mrs. Meenakshi Emmanuel to deliver 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4" name=""/>
          <p:cNvSpPr txBox="1"/>
          <p:nvPr/>
        </p:nvSpPr>
        <p:spPr>
          <a:xfrm>
            <a:off x="914760" y="3159000"/>
            <a:ext cx="5218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keynote address during an insightful webinar themed "Health and Wellness."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5" name=""/>
          <p:cNvSpPr txBox="1"/>
          <p:nvPr/>
        </p:nvSpPr>
        <p:spPr>
          <a:xfrm>
            <a:off x="914760" y="3509640"/>
            <a:ext cx="55022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Renowned as both an educator and child counsellor, Mrs. Meenakshi Emmanuel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6" name=""/>
          <p:cNvSpPr txBox="1"/>
          <p:nvPr/>
        </p:nvSpPr>
        <p:spPr>
          <a:xfrm>
            <a:off x="914760" y="3860280"/>
            <a:ext cx="5215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imparted invaluable advice to students, shedding light on ways to foster their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914760" y="4210560"/>
            <a:ext cx="5557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physical and emotional well-being. The event featured an engaging Q&amp;A session,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8" name=""/>
          <p:cNvSpPr txBox="1"/>
          <p:nvPr/>
        </p:nvSpPr>
        <p:spPr>
          <a:xfrm>
            <a:off x="914760" y="4561200"/>
            <a:ext cx="49658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allowing members to delve deeper into the subject matter, enriching their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19" name=""/>
          <p:cNvSpPr txBox="1"/>
          <p:nvPr/>
        </p:nvSpPr>
        <p:spPr>
          <a:xfrm>
            <a:off x="914760" y="4911840"/>
            <a:ext cx="55558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understanding and learning. The session helped members in learning more about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0" name=""/>
          <p:cNvSpPr txBox="1"/>
          <p:nvPr/>
        </p:nvSpPr>
        <p:spPr>
          <a:xfrm>
            <a:off x="914760" y="5262120"/>
            <a:ext cx="57722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their mental health and getting acquainted with tips and tricks to endure through long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1" name=""/>
          <p:cNvSpPr txBox="1"/>
          <p:nvPr/>
        </p:nvSpPr>
        <p:spPr>
          <a:xfrm>
            <a:off x="914760" y="5613120"/>
            <a:ext cx="5752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practice sessions. These methods will help each member in making practice session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2" name=""/>
          <p:cNvSpPr txBox="1"/>
          <p:nvPr/>
        </p:nvSpPr>
        <p:spPr>
          <a:xfrm>
            <a:off x="914760" y="5963400"/>
            <a:ext cx="1761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relaxing and comfortable.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914400" y="6666840"/>
            <a:ext cx="30960" cy="1582560"/>
          </a:xfrm>
          <a:custGeom>
            <a:avLst/>
            <a:gdLst/>
            <a:ahLst/>
            <a:rect l="0" t="0" r="r" b="b"/>
            <a:pathLst>
              <a:path w="86" h="4396">
                <a:moveTo>
                  <a:pt x="0" y="4396"/>
                </a:moveTo>
                <a:lnTo>
                  <a:pt x="86" y="4396"/>
                </a:lnTo>
                <a:lnTo>
                  <a:pt x="86" y="0"/>
                </a:lnTo>
                <a:lnTo>
                  <a:pt x="0" y="0"/>
                </a:lnTo>
                <a:lnTo>
                  <a:pt x="0" y="4396"/>
                </a:lnTo>
                <a:close/>
              </a:path>
            </a:pathLst>
          </a:custGeom>
          <a:solidFill>
            <a:srgbClr val="212121"/>
          </a:solidFill>
          <a:ln w="0">
            <a:noFill/>
          </a:ln>
        </p:spPr>
      </p:sp>
      <p:sp>
        <p:nvSpPr>
          <p:cNvPr id="124" name=""/>
          <p:cNvSpPr txBox="1"/>
          <p:nvPr/>
        </p:nvSpPr>
        <p:spPr>
          <a:xfrm>
            <a:off x="914760" y="63392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25" name=""/>
          <p:cNvSpPr txBox="1"/>
          <p:nvPr/>
        </p:nvSpPr>
        <p:spPr>
          <a:xfrm>
            <a:off x="914760" y="8084160"/>
            <a:ext cx="139680" cy="16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ececec"/>
                </a:solidFill>
                <a:latin typeface="Segoe UI"/>
              </a:rPr>
              <a:t>.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26" name=""/>
          <p:cNvSpPr txBox="1"/>
          <p:nvPr/>
        </p:nvSpPr>
        <p:spPr>
          <a:xfrm>
            <a:off x="3044160" y="8087040"/>
            <a:ext cx="436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         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27" name=""/>
          <p:cNvSpPr txBox="1"/>
          <p:nvPr/>
        </p:nvSpPr>
        <p:spPr>
          <a:xfrm>
            <a:off x="5505840" y="80762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8" name=""/>
          <p:cNvSpPr txBox="1"/>
          <p:nvPr/>
        </p:nvSpPr>
        <p:spPr>
          <a:xfrm>
            <a:off x="914760" y="84664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9" name=""/>
          <p:cNvSpPr txBox="1"/>
          <p:nvPr/>
        </p:nvSpPr>
        <p:spPr>
          <a:xfrm>
            <a:off x="914760" y="88412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0" name=""/>
          <p:cNvSpPr txBox="1"/>
          <p:nvPr/>
        </p:nvSpPr>
        <p:spPr>
          <a:xfrm>
            <a:off x="914760" y="92178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131" name="" descr=""/>
          <p:cNvPicPr/>
          <p:nvPr/>
        </p:nvPicPr>
        <p:blipFill>
          <a:blip r:embed="rId2"/>
          <a:stretch/>
        </p:blipFill>
        <p:spPr>
          <a:xfrm>
            <a:off x="944640" y="6665040"/>
            <a:ext cx="2099520" cy="1546920"/>
          </a:xfrm>
          <a:prstGeom prst="rect">
            <a:avLst/>
          </a:prstGeom>
          <a:ln w="0">
            <a:noFill/>
          </a:ln>
        </p:spPr>
      </p:pic>
      <p:pic>
        <p:nvPicPr>
          <p:cNvPr id="132" name="" descr=""/>
          <p:cNvPicPr/>
          <p:nvPr/>
        </p:nvPicPr>
        <p:blipFill>
          <a:blip r:embed="rId3"/>
          <a:stretch/>
        </p:blipFill>
        <p:spPr>
          <a:xfrm>
            <a:off x="3471480" y="6686280"/>
            <a:ext cx="2034720" cy="1526040"/>
          </a:xfrm>
          <a:prstGeom prst="rect">
            <a:avLst/>
          </a:prstGeom>
          <a:ln w="0">
            <a:noFill/>
          </a:ln>
        </p:spPr>
      </p:pic>
      <p:sp>
        <p:nvSpPr>
          <p:cNvPr id="133" name=""/>
          <p:cNvSpPr txBox="1"/>
          <p:nvPr/>
        </p:nvSpPr>
        <p:spPr>
          <a:xfrm>
            <a:off x="914760" y="95940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1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412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413" name=""/>
          <p:cNvSpPr txBox="1"/>
          <p:nvPr/>
        </p:nvSpPr>
        <p:spPr>
          <a:xfrm>
            <a:off x="914760" y="9194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36" name=""/>
          <p:cNvSpPr txBox="1"/>
          <p:nvPr/>
        </p:nvSpPr>
        <p:spPr>
          <a:xfrm>
            <a:off x="914760" y="9201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914760" y="1317600"/>
            <a:ext cx="48286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2) FAREWELL- CUM- INVESTITURE CEREMONY [4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38" name=""/>
          <p:cNvSpPr txBox="1"/>
          <p:nvPr/>
        </p:nvSpPr>
        <p:spPr>
          <a:xfrm>
            <a:off x="4885200" y="1306800"/>
            <a:ext cx="1364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4993920" y="1317600"/>
            <a:ext cx="18676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September 2023]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40" name=""/>
          <p:cNvSpPr txBox="1"/>
          <p:nvPr/>
        </p:nvSpPr>
        <p:spPr>
          <a:xfrm>
            <a:off x="914760" y="17946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1" name=""/>
          <p:cNvSpPr txBox="1"/>
          <p:nvPr/>
        </p:nvSpPr>
        <p:spPr>
          <a:xfrm>
            <a:off x="914760" y="2169720"/>
            <a:ext cx="56167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Society's "Farewell cum Investiture Ceremony" was a significant occasion that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2" name=""/>
          <p:cNvSpPr txBox="1"/>
          <p:nvPr/>
        </p:nvSpPr>
        <p:spPr>
          <a:xfrm>
            <a:off x="914760" y="2520360"/>
            <a:ext cx="57247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combined continuity and change. It highlighted the commitment of present members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3" name=""/>
          <p:cNvSpPr txBox="1"/>
          <p:nvPr/>
        </p:nvSpPr>
        <p:spPr>
          <a:xfrm>
            <a:off x="914760" y="2870640"/>
            <a:ext cx="5499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while honouring the efforts of past ones. The investiture of badge signified a new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914760" y="3221640"/>
            <a:ext cx="5586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phase that smoothly connected the past and the future. An emotional farewell that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914760" y="3572280"/>
            <a:ext cx="4635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blended optimism and nostalgia was given to the members who left.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5533560" y="358308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47" name=""/>
          <p:cNvSpPr txBox="1"/>
          <p:nvPr/>
        </p:nvSpPr>
        <p:spPr>
          <a:xfrm>
            <a:off x="5573160" y="3572280"/>
            <a:ext cx="689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President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8" name=""/>
          <p:cNvSpPr txBox="1"/>
          <p:nvPr/>
        </p:nvSpPr>
        <p:spPr>
          <a:xfrm>
            <a:off x="914760" y="3922560"/>
            <a:ext cx="5392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Suhani Sabharwal led alongside the distinguished convenor, Dr. Bindia Trivedi.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914760" y="4299120"/>
            <a:ext cx="5531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Dr. Bindi Trivedi ma’am gave motivational remarks to kick off the celebration,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0" name=""/>
          <p:cNvSpPr txBox="1"/>
          <p:nvPr/>
        </p:nvSpPr>
        <p:spPr>
          <a:xfrm>
            <a:off x="914760" y="4649760"/>
            <a:ext cx="53164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there was a happy cake-cutting ceremony. Present office bearers offered their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1" name=""/>
          <p:cNvSpPr txBox="1"/>
          <p:nvPr/>
        </p:nvSpPr>
        <p:spPr>
          <a:xfrm>
            <a:off x="914760" y="5000040"/>
            <a:ext cx="5212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perspectives, while president awarded certificates along with highlighting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2" name=""/>
          <p:cNvSpPr txBox="1"/>
          <p:nvPr/>
        </p:nvSpPr>
        <p:spPr>
          <a:xfrm>
            <a:off x="914760" y="5351040"/>
            <a:ext cx="5540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contribution of past participants. Motivational talks that fostered togetherness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3" name=""/>
          <p:cNvSpPr txBox="1"/>
          <p:nvPr/>
        </p:nvSpPr>
        <p:spPr>
          <a:xfrm>
            <a:off x="914760" y="5701320"/>
            <a:ext cx="53042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purpose concluded the ceremony. The long-lasting impact of former members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914760" y="6051960"/>
            <a:ext cx="49356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demonstrated their inspiration and guaranteed a continuity of principles.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5" name=""/>
          <p:cNvSpPr txBox="1"/>
          <p:nvPr/>
        </p:nvSpPr>
        <p:spPr>
          <a:xfrm>
            <a:off x="914760" y="64267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6" name=""/>
          <p:cNvSpPr txBox="1"/>
          <p:nvPr/>
        </p:nvSpPr>
        <p:spPr>
          <a:xfrm>
            <a:off x="3044160" y="8542800"/>
            <a:ext cx="27792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     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57" name=""/>
          <p:cNvSpPr txBox="1"/>
          <p:nvPr/>
        </p:nvSpPr>
        <p:spPr>
          <a:xfrm>
            <a:off x="5839560" y="85320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58" name=""/>
          <p:cNvSpPr txBox="1"/>
          <p:nvPr/>
        </p:nvSpPr>
        <p:spPr>
          <a:xfrm>
            <a:off x="914760" y="886032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914400" y="6797160"/>
            <a:ext cx="2128680" cy="1871640"/>
          </a:xfrm>
          <a:prstGeom prst="rect">
            <a:avLst/>
          </a:prstGeom>
          <a:ln w="0"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3315240" y="6806520"/>
            <a:ext cx="2523240" cy="1861920"/>
          </a:xfrm>
          <a:prstGeom prst="rect">
            <a:avLst/>
          </a:prstGeom>
          <a:ln w="0">
            <a:noFill/>
          </a:ln>
        </p:spPr>
      </p:pic>
      <p:sp>
        <p:nvSpPr>
          <p:cNvPr id="161" name=""/>
          <p:cNvSpPr txBox="1"/>
          <p:nvPr/>
        </p:nvSpPr>
        <p:spPr>
          <a:xfrm>
            <a:off x="914760" y="931968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63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64" name=""/>
          <p:cNvSpPr txBox="1"/>
          <p:nvPr/>
        </p:nvSpPr>
        <p:spPr>
          <a:xfrm>
            <a:off x="914760" y="941040"/>
            <a:ext cx="26006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3) PROMOTIONAL ACT [12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65" name=""/>
          <p:cNvSpPr txBox="1"/>
          <p:nvPr/>
        </p:nvSpPr>
        <p:spPr>
          <a:xfrm>
            <a:off x="3054600" y="930600"/>
            <a:ext cx="1760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3193560" y="941040"/>
            <a:ext cx="18050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September 2023]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914760" y="1418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8" name=""/>
          <p:cNvSpPr txBox="1"/>
          <p:nvPr/>
        </p:nvSpPr>
        <p:spPr>
          <a:xfrm>
            <a:off x="914760" y="1794600"/>
            <a:ext cx="51105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 - The Nukkad Natak Society embarked on a strategic promotional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69" name=""/>
          <p:cNvSpPr txBox="1"/>
          <p:nvPr/>
        </p:nvSpPr>
        <p:spPr>
          <a:xfrm>
            <a:off x="914760" y="2145240"/>
            <a:ext cx="5494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campaign to disseminate awareness among all college students about its vibrant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914760" y="2495880"/>
            <a:ext cx="56318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presence and offerings. Through a meticulously planned promotional act, including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914760" y="2846160"/>
            <a:ext cx="5221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posters, flyers, and social media outreach, Manthan ensured comprehensive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2" name=""/>
          <p:cNvSpPr txBox="1"/>
          <p:nvPr/>
        </p:nvSpPr>
        <p:spPr>
          <a:xfrm>
            <a:off x="914760" y="3197160"/>
            <a:ext cx="5218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coverage across campus. Leveraging the power of word-of-mouth, members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3" name=""/>
          <p:cNvSpPr txBox="1"/>
          <p:nvPr/>
        </p:nvSpPr>
        <p:spPr>
          <a:xfrm>
            <a:off x="914760" y="3547800"/>
            <a:ext cx="57020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engaged actively with fellow students, articulating the society's mission, events,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914760" y="3898440"/>
            <a:ext cx="57902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opportunities for involvement. Additionally, eye-catching act in central lawn served as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5" name=""/>
          <p:cNvSpPr txBox="1"/>
          <p:nvPr/>
        </p:nvSpPr>
        <p:spPr>
          <a:xfrm>
            <a:off x="914760" y="4248720"/>
            <a:ext cx="5215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focal points, captivating the attention of passersby and sparking curiosity. By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6" name=""/>
          <p:cNvSpPr txBox="1"/>
          <p:nvPr/>
        </p:nvSpPr>
        <p:spPr>
          <a:xfrm>
            <a:off x="914760" y="4599360"/>
            <a:ext cx="5447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employing a multi-faceted approach, Manthan effectively penetrated the student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914760" y="4948200"/>
            <a:ext cx="5683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body, fostering a sense of belonging and enthusiasm for participation in its dynamic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914760" y="5298840"/>
            <a:ext cx="671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activities.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79" name=""/>
          <p:cNvSpPr txBox="1"/>
          <p:nvPr/>
        </p:nvSpPr>
        <p:spPr>
          <a:xfrm>
            <a:off x="3280320" y="7218360"/>
            <a:ext cx="386280" cy="14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989" spc="-1" strike="noStrike">
                <a:solidFill>
                  <a:srgbClr val="000000"/>
                </a:solidFill>
                <a:latin typeface="Arial"/>
              </a:rPr>
              <a:t>           </a:t>
            </a:r>
            <a:endParaRPr b="0" lang="en-US" sz="989" spc="-1" strike="noStrike">
              <a:latin typeface="Times New Roman"/>
            </a:endParaRPr>
          </a:p>
        </p:txBody>
      </p:sp>
      <p:sp>
        <p:nvSpPr>
          <p:cNvPr id="180" name=""/>
          <p:cNvSpPr txBox="1"/>
          <p:nvPr/>
        </p:nvSpPr>
        <p:spPr>
          <a:xfrm>
            <a:off x="6004440" y="71949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81" name=""/>
          <p:cNvSpPr txBox="1"/>
          <p:nvPr/>
        </p:nvSpPr>
        <p:spPr>
          <a:xfrm>
            <a:off x="914760" y="75088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914760" y="790992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83" name=""/>
          <p:cNvSpPr txBox="1"/>
          <p:nvPr/>
        </p:nvSpPr>
        <p:spPr>
          <a:xfrm>
            <a:off x="914760" y="840384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84" name=""/>
          <p:cNvSpPr txBox="1"/>
          <p:nvPr/>
        </p:nvSpPr>
        <p:spPr>
          <a:xfrm>
            <a:off x="914760" y="889920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914400" y="5707440"/>
            <a:ext cx="2365920" cy="1623240"/>
          </a:xfrm>
          <a:prstGeom prst="rect">
            <a:avLst/>
          </a:prstGeom>
          <a:ln w="0">
            <a:noFill/>
          </a:ln>
        </p:spPr>
      </p:pic>
      <p:pic>
        <p:nvPicPr>
          <p:cNvPr id="186" name="" descr=""/>
          <p:cNvPicPr/>
          <p:nvPr/>
        </p:nvPicPr>
        <p:blipFill>
          <a:blip r:embed="rId3"/>
          <a:stretch/>
        </p:blipFill>
        <p:spPr>
          <a:xfrm>
            <a:off x="3669120" y="5669640"/>
            <a:ext cx="2335680" cy="1661400"/>
          </a:xfrm>
          <a:prstGeom prst="rect">
            <a:avLst/>
          </a:prstGeom>
          <a:ln w="0">
            <a:noFill/>
          </a:ln>
        </p:spPr>
      </p:pic>
      <p:sp>
        <p:nvSpPr>
          <p:cNvPr id="187" name=""/>
          <p:cNvSpPr txBox="1"/>
          <p:nvPr/>
        </p:nvSpPr>
        <p:spPr>
          <a:xfrm>
            <a:off x="914760" y="939420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189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914760" y="941040"/>
            <a:ext cx="221220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4) AUDITIONS</a:t>
            </a:r>
            <a:r>
              <a:rPr b="1" lang="en-US" sz="1410" spc="-1" strike="noStrike">
                <a:solidFill>
                  <a:srgbClr val="000000"/>
                </a:solidFill>
                <a:latin typeface="SegoeUI"/>
              </a:rPr>
              <a:t>’ 23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[ 14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91" name=""/>
          <p:cNvSpPr txBox="1"/>
          <p:nvPr/>
        </p:nvSpPr>
        <p:spPr>
          <a:xfrm>
            <a:off x="2692080" y="930600"/>
            <a:ext cx="1760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2830680" y="941040"/>
            <a:ext cx="18050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September 2023]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914760" y="1418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4" name=""/>
          <p:cNvSpPr txBox="1"/>
          <p:nvPr/>
        </p:nvSpPr>
        <p:spPr>
          <a:xfrm>
            <a:off x="914760" y="1794600"/>
            <a:ext cx="54399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Society's Audition was a colourful event that exuded warmth and unity with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5" name=""/>
          <p:cNvSpPr txBox="1"/>
          <p:nvPr/>
        </p:nvSpPr>
        <p:spPr>
          <a:xfrm>
            <a:off x="914760" y="2145240"/>
            <a:ext cx="56412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more than 150 participants who performed. President Suhani Sabharwal ascended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914760" y="2495880"/>
            <a:ext cx="5746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stage as the curtains raised, her presence commanding attention as she opened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7" name=""/>
          <p:cNvSpPr txBox="1"/>
          <p:nvPr/>
        </p:nvSpPr>
        <p:spPr>
          <a:xfrm>
            <a:off x="914760" y="2846160"/>
            <a:ext cx="56487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auditions with a formal but passionate address. Her remarks set the tone for an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8" name=""/>
          <p:cNvSpPr txBox="1"/>
          <p:nvPr/>
        </p:nvSpPr>
        <p:spPr>
          <a:xfrm>
            <a:off x="914760" y="3197160"/>
            <a:ext cx="53712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evening of profound performances meant to elicit contemplation and thought in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9" name=""/>
          <p:cNvSpPr txBox="1"/>
          <p:nvPr/>
        </p:nvSpPr>
        <p:spPr>
          <a:xfrm>
            <a:off x="914760" y="3547800"/>
            <a:ext cx="5717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addition to providing entertainment. In every performance, the actors deftly explored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914760" y="3898440"/>
            <a:ext cx="56318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 wide range of societal topics, boldly taking on problems that frequently lurk in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1" name=""/>
          <p:cNvSpPr txBox="1"/>
          <p:nvPr/>
        </p:nvSpPr>
        <p:spPr>
          <a:xfrm>
            <a:off x="914760" y="4248720"/>
            <a:ext cx="5773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background of day-to-day existence. They illuminated the grim reality of rape, female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2" name=""/>
          <p:cNvSpPr txBox="1"/>
          <p:nvPr/>
        </p:nvSpPr>
        <p:spPr>
          <a:xfrm>
            <a:off x="914760" y="4599360"/>
            <a:ext cx="51958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foeticide, domestic abuse, dowries, and mental health concerns with moving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914760" y="4948200"/>
            <a:ext cx="23310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portrayals and impactful dialogue.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4" name=""/>
          <p:cNvSpPr txBox="1"/>
          <p:nvPr/>
        </p:nvSpPr>
        <p:spPr>
          <a:xfrm>
            <a:off x="914760" y="53251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.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3051720" y="7718400"/>
            <a:ext cx="5158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           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06" name=""/>
          <p:cNvSpPr txBox="1"/>
          <p:nvPr/>
        </p:nvSpPr>
        <p:spPr>
          <a:xfrm>
            <a:off x="5979960" y="77072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7" name=""/>
          <p:cNvSpPr txBox="1"/>
          <p:nvPr/>
        </p:nvSpPr>
        <p:spPr>
          <a:xfrm>
            <a:off x="914760" y="80352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914760" y="841104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09" name=""/>
          <p:cNvSpPr txBox="1"/>
          <p:nvPr/>
        </p:nvSpPr>
        <p:spPr>
          <a:xfrm>
            <a:off x="914760" y="887004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2"/>
          <a:stretch/>
        </p:blipFill>
        <p:spPr>
          <a:xfrm>
            <a:off x="914400" y="5694840"/>
            <a:ext cx="2137680" cy="2147760"/>
          </a:xfrm>
          <a:prstGeom prst="rect">
            <a:avLst/>
          </a:prstGeom>
          <a:ln w="0">
            <a:noFill/>
          </a:ln>
        </p:spPr>
      </p:pic>
      <p:pic>
        <p:nvPicPr>
          <p:cNvPr id="211" name="" descr=""/>
          <p:cNvPicPr/>
          <p:nvPr/>
        </p:nvPicPr>
        <p:blipFill>
          <a:blip r:embed="rId3"/>
          <a:stretch/>
        </p:blipFill>
        <p:spPr>
          <a:xfrm>
            <a:off x="3557160" y="5747400"/>
            <a:ext cx="2424240" cy="2094840"/>
          </a:xfrm>
          <a:prstGeom prst="rect">
            <a:avLst/>
          </a:prstGeom>
          <a:ln w="0">
            <a:noFill/>
          </a:ln>
        </p:spPr>
      </p:pic>
      <p:sp>
        <p:nvSpPr>
          <p:cNvPr id="212" name=""/>
          <p:cNvSpPr txBox="1"/>
          <p:nvPr/>
        </p:nvSpPr>
        <p:spPr>
          <a:xfrm>
            <a:off x="914760" y="936540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214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914760" y="94428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914760" y="1436400"/>
            <a:ext cx="23479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5) ORIENTATION</a:t>
            </a:r>
            <a:r>
              <a:rPr b="1" lang="en-US" sz="1410" spc="-1" strike="noStrike">
                <a:solidFill>
                  <a:srgbClr val="000000"/>
                </a:solidFill>
                <a:latin typeface="SegoeUI"/>
              </a:rPr>
              <a:t>’23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[03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2836800" y="1425960"/>
            <a:ext cx="17892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rd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2980080" y="1436400"/>
            <a:ext cx="156276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October 2023] 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914760" y="19137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914760" y="2288520"/>
            <a:ext cx="5168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orientation welcomed new members of the society with open arms.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1" name=""/>
          <p:cNvSpPr txBox="1"/>
          <p:nvPr/>
        </p:nvSpPr>
        <p:spPr>
          <a:xfrm>
            <a:off x="914760" y="2639160"/>
            <a:ext cx="56638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responsibilities of each office bearer were clearly defined, emphasising the value of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2" name=""/>
          <p:cNvSpPr txBox="1"/>
          <p:nvPr/>
        </p:nvSpPr>
        <p:spPr>
          <a:xfrm>
            <a:off x="914760" y="2989440"/>
            <a:ext cx="5732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dedication. Every member fervently affirmed the society's pact, signifying respect for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914760" y="3340440"/>
            <a:ext cx="54262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one another and committed participation. The new members were introduced to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4" name=""/>
          <p:cNvSpPr txBox="1"/>
          <p:nvPr/>
        </p:nvSpPr>
        <p:spPr>
          <a:xfrm>
            <a:off x="914760" y="3691080"/>
            <a:ext cx="5319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convenor, Dr. Bindia Trivedi who motivated them with her words of motivation.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5" name=""/>
          <p:cNvSpPr txBox="1"/>
          <p:nvPr/>
        </p:nvSpPr>
        <p:spPr>
          <a:xfrm>
            <a:off x="914760" y="4041360"/>
            <a:ext cx="5249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Following that, President Suhani Sabharwal gave a thorough summary of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6" name=""/>
          <p:cNvSpPr txBox="1"/>
          <p:nvPr/>
        </p:nvSpPr>
        <p:spPr>
          <a:xfrm>
            <a:off x="914760" y="4392000"/>
            <a:ext cx="5368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upcoming events and acknowledged accomplishments, offering insight into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7" name=""/>
          <p:cNvSpPr txBox="1"/>
          <p:nvPr/>
        </p:nvSpPr>
        <p:spPr>
          <a:xfrm>
            <a:off x="914760" y="4742640"/>
            <a:ext cx="5656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operating environment of the society. Members were introduced to the working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8" name=""/>
          <p:cNvSpPr txBox="1"/>
          <p:nvPr/>
        </p:nvSpPr>
        <p:spPr>
          <a:xfrm>
            <a:off x="914760" y="5092920"/>
            <a:ext cx="5284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core purpose of the society, they were given a brief introduction regarding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29" name=""/>
          <p:cNvSpPr txBox="1"/>
          <p:nvPr/>
        </p:nvSpPr>
        <p:spPr>
          <a:xfrm>
            <a:off x="914760" y="5443920"/>
            <a:ext cx="5060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society. The program sought to instil a sense of welcome, awareness, and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0" name=""/>
          <p:cNvSpPr txBox="1"/>
          <p:nvPr/>
        </p:nvSpPr>
        <p:spPr>
          <a:xfrm>
            <a:off x="914760" y="5794200"/>
            <a:ext cx="5584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motivation in new members by means of a structured introduction, formalisation of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1" name=""/>
          <p:cNvSpPr txBox="1"/>
          <p:nvPr/>
        </p:nvSpPr>
        <p:spPr>
          <a:xfrm>
            <a:off x="914760" y="6144840"/>
            <a:ext cx="52538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commitment, refreshment break, and educational summary, enabling them to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2" name=""/>
          <p:cNvSpPr txBox="1"/>
          <p:nvPr/>
        </p:nvSpPr>
        <p:spPr>
          <a:xfrm>
            <a:off x="914760" y="6495480"/>
            <a:ext cx="4307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actively participate and contribute to the society's overall goals.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3" name=""/>
          <p:cNvSpPr txBox="1"/>
          <p:nvPr/>
        </p:nvSpPr>
        <p:spPr>
          <a:xfrm>
            <a:off x="914760" y="68716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34" name=""/>
          <p:cNvSpPr txBox="1"/>
          <p:nvPr/>
        </p:nvSpPr>
        <p:spPr>
          <a:xfrm>
            <a:off x="3330720" y="9208800"/>
            <a:ext cx="4762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          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35" name=""/>
          <p:cNvSpPr txBox="1"/>
          <p:nvPr/>
        </p:nvSpPr>
        <p:spPr>
          <a:xfrm>
            <a:off x="6126120" y="91980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914400" y="7241040"/>
            <a:ext cx="2414520" cy="2093760"/>
          </a:xfrm>
          <a:prstGeom prst="rect">
            <a:avLst/>
          </a:prstGeom>
          <a:ln w="0">
            <a:noFill/>
          </a:ln>
        </p:spPr>
      </p:pic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3795480" y="7250400"/>
            <a:ext cx="2329200" cy="2084400"/>
          </a:xfrm>
          <a:prstGeom prst="rect">
            <a:avLst/>
          </a:prstGeom>
          <a:ln w="0">
            <a:noFill/>
          </a:ln>
        </p:spPr>
      </p:pic>
      <p:sp>
        <p:nvSpPr>
          <p:cNvPr id="238" name=""/>
          <p:cNvSpPr txBox="1"/>
          <p:nvPr/>
        </p:nvSpPr>
        <p:spPr>
          <a:xfrm>
            <a:off x="914760" y="952848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240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41" name=""/>
          <p:cNvSpPr txBox="1"/>
          <p:nvPr/>
        </p:nvSpPr>
        <p:spPr>
          <a:xfrm>
            <a:off x="914760" y="94428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42" name=""/>
          <p:cNvSpPr txBox="1"/>
          <p:nvPr/>
        </p:nvSpPr>
        <p:spPr>
          <a:xfrm>
            <a:off x="914760" y="143964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43" name=""/>
          <p:cNvSpPr txBox="1"/>
          <p:nvPr/>
        </p:nvSpPr>
        <p:spPr>
          <a:xfrm>
            <a:off x="914760" y="193320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comic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44" name=""/>
          <p:cNvSpPr txBox="1"/>
          <p:nvPr/>
        </p:nvSpPr>
        <p:spPr>
          <a:xfrm>
            <a:off x="914760" y="2425680"/>
            <a:ext cx="414576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6) PERFORMANCE ON FRESHERS</a:t>
            </a:r>
            <a:r>
              <a:rPr b="1" lang="en-US" sz="1410" spc="-1" strike="noStrike">
                <a:solidFill>
                  <a:srgbClr val="000000"/>
                </a:solidFill>
                <a:latin typeface="SegoeUI"/>
              </a:rPr>
              <a:t>’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2023 [1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45" name=""/>
          <p:cNvSpPr txBox="1"/>
          <p:nvPr/>
        </p:nvSpPr>
        <p:spPr>
          <a:xfrm>
            <a:off x="4246920" y="2414880"/>
            <a:ext cx="16380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st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46" name=""/>
          <p:cNvSpPr txBox="1"/>
          <p:nvPr/>
        </p:nvSpPr>
        <p:spPr>
          <a:xfrm>
            <a:off x="4368600" y="2425680"/>
            <a:ext cx="17305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November 2023]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47" name=""/>
          <p:cNvSpPr txBox="1"/>
          <p:nvPr/>
        </p:nvSpPr>
        <p:spPr>
          <a:xfrm>
            <a:off x="914760" y="290196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48" name=""/>
          <p:cNvSpPr txBox="1"/>
          <p:nvPr/>
        </p:nvSpPr>
        <p:spPr>
          <a:xfrm>
            <a:off x="914760" y="3337560"/>
            <a:ext cx="52815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 - The Nukkad Natak Society stole the show at Freshers’ 2023 with a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49" name=""/>
          <p:cNvSpPr txBox="1"/>
          <p:nvPr/>
        </p:nvSpPr>
        <p:spPr>
          <a:xfrm>
            <a:off x="914760" y="3687840"/>
            <a:ext cx="51642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powerful performance focused on women's empowerment. The society took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0" name=""/>
          <p:cNvSpPr txBox="1"/>
          <p:nvPr/>
        </p:nvSpPr>
        <p:spPr>
          <a:xfrm>
            <a:off x="914760" y="4038480"/>
            <a:ext cx="5584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advantage of the chance to use the entertaining medium of Nukkad Natak to raise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1" name=""/>
          <p:cNvSpPr txBox="1"/>
          <p:nvPr/>
        </p:nvSpPr>
        <p:spPr>
          <a:xfrm>
            <a:off x="914760" y="4389120"/>
            <a:ext cx="53928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awareness of important topics. Their presentation, a moving story, depicted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2" name=""/>
          <p:cNvSpPr txBox="1"/>
          <p:nvPr/>
        </p:nvSpPr>
        <p:spPr>
          <a:xfrm>
            <a:off x="914760" y="4739400"/>
            <a:ext cx="5735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complex path taken by women who aspire to be empowered. They brought attention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3" name=""/>
          <p:cNvSpPr txBox="1"/>
          <p:nvPr/>
        </p:nvSpPr>
        <p:spPr>
          <a:xfrm>
            <a:off x="914760" y="5090040"/>
            <a:ext cx="5310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to the difficulties women confront and their tenacity through thought-provoking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4" name=""/>
          <p:cNvSpPr txBox="1"/>
          <p:nvPr/>
        </p:nvSpPr>
        <p:spPr>
          <a:xfrm>
            <a:off x="914760" y="5440680"/>
            <a:ext cx="5645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conversations and powerful scenes. The crowd was enthralled with the emotionally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5" name=""/>
          <p:cNvSpPr txBox="1"/>
          <p:nvPr/>
        </p:nvSpPr>
        <p:spPr>
          <a:xfrm>
            <a:off x="914760" y="5791320"/>
            <a:ext cx="5194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charged performance, which skilfully combined entertainment with a thought-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6" name=""/>
          <p:cNvSpPr txBox="1"/>
          <p:nvPr/>
        </p:nvSpPr>
        <p:spPr>
          <a:xfrm>
            <a:off x="914760" y="6141960"/>
            <a:ext cx="5060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provoking social message. It sought to stimulate discussions about female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7" name=""/>
          <p:cNvSpPr txBox="1"/>
          <p:nvPr/>
        </p:nvSpPr>
        <p:spPr>
          <a:xfrm>
            <a:off x="914760" y="6492240"/>
            <a:ext cx="54597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empowerment and equality. This performance started a conversation and raised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8" name=""/>
          <p:cNvSpPr txBox="1"/>
          <p:nvPr/>
        </p:nvSpPr>
        <p:spPr>
          <a:xfrm>
            <a:off x="914760" y="6842880"/>
            <a:ext cx="57369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awareness among the Freshers 2023 cohort, establishing the foundation for a group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59" name=""/>
          <p:cNvSpPr txBox="1"/>
          <p:nvPr/>
        </p:nvSpPr>
        <p:spPr>
          <a:xfrm>
            <a:off x="914760" y="7193520"/>
            <a:ext cx="26157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of people dedicated to social change.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0" name=""/>
          <p:cNvSpPr txBox="1"/>
          <p:nvPr/>
        </p:nvSpPr>
        <p:spPr>
          <a:xfrm>
            <a:off x="3013560" y="9108360"/>
            <a:ext cx="397080" cy="12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850" spc="-1" strike="noStrike">
                <a:solidFill>
                  <a:srgbClr val="000000"/>
                </a:solidFill>
                <a:latin typeface="Arial"/>
              </a:rPr>
              <a:t>             </a:t>
            </a:r>
            <a:endParaRPr b="0" lang="en-US" sz="850" spc="-1" strike="noStrike">
              <a:latin typeface="Times New Roman"/>
            </a:endParaRPr>
          </a:p>
        </p:txBody>
      </p:sp>
      <p:sp>
        <p:nvSpPr>
          <p:cNvPr id="261" name=""/>
          <p:cNvSpPr txBox="1"/>
          <p:nvPr/>
        </p:nvSpPr>
        <p:spPr>
          <a:xfrm>
            <a:off x="5568480" y="9068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262" name="" descr=""/>
          <p:cNvPicPr/>
          <p:nvPr/>
        </p:nvPicPr>
        <p:blipFill>
          <a:blip r:embed="rId2"/>
          <a:stretch/>
        </p:blipFill>
        <p:spPr>
          <a:xfrm>
            <a:off x="914400" y="7589880"/>
            <a:ext cx="2099520" cy="1614960"/>
          </a:xfrm>
          <a:prstGeom prst="rect">
            <a:avLst/>
          </a:prstGeom>
          <a:ln w="0">
            <a:noFill/>
          </a:ln>
        </p:spPr>
      </p:pic>
      <p:pic>
        <p:nvPicPr>
          <p:cNvPr id="263" name="" descr=""/>
          <p:cNvPicPr/>
          <p:nvPr/>
        </p:nvPicPr>
        <p:blipFill>
          <a:blip r:embed="rId3"/>
          <a:stretch/>
        </p:blipFill>
        <p:spPr>
          <a:xfrm>
            <a:off x="3404160" y="7562520"/>
            <a:ext cx="2165040" cy="1642320"/>
          </a:xfrm>
          <a:prstGeom prst="rect">
            <a:avLst/>
          </a:prstGeom>
          <a:ln w="0">
            <a:noFill/>
          </a:ln>
        </p:spPr>
      </p:pic>
      <p:sp>
        <p:nvSpPr>
          <p:cNvPr id="264" name=""/>
          <p:cNvSpPr txBox="1"/>
          <p:nvPr/>
        </p:nvSpPr>
        <p:spPr>
          <a:xfrm>
            <a:off x="914760" y="936072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266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67" name=""/>
          <p:cNvSpPr txBox="1"/>
          <p:nvPr/>
        </p:nvSpPr>
        <p:spPr>
          <a:xfrm>
            <a:off x="914760" y="9201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8" name=""/>
          <p:cNvSpPr txBox="1"/>
          <p:nvPr/>
        </p:nvSpPr>
        <p:spPr>
          <a:xfrm>
            <a:off x="914760" y="12963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69" name=""/>
          <p:cNvSpPr txBox="1"/>
          <p:nvPr/>
        </p:nvSpPr>
        <p:spPr>
          <a:xfrm>
            <a:off x="914760" y="169272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70" name=""/>
          <p:cNvSpPr txBox="1"/>
          <p:nvPr/>
        </p:nvSpPr>
        <p:spPr>
          <a:xfrm>
            <a:off x="914760" y="2190960"/>
            <a:ext cx="416880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7) WEBINAR BY YASHVARDHAN GAUR [27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71" name=""/>
          <p:cNvSpPr txBox="1"/>
          <p:nvPr/>
        </p:nvSpPr>
        <p:spPr>
          <a:xfrm>
            <a:off x="4358160" y="2180160"/>
            <a:ext cx="1364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72" name=""/>
          <p:cNvSpPr txBox="1"/>
          <p:nvPr/>
        </p:nvSpPr>
        <p:spPr>
          <a:xfrm>
            <a:off x="4466160" y="2190960"/>
            <a:ext cx="152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January 2024]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73" name=""/>
          <p:cNvSpPr txBox="1"/>
          <p:nvPr/>
        </p:nvSpPr>
        <p:spPr>
          <a:xfrm>
            <a:off x="914760" y="266796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4" name=""/>
          <p:cNvSpPr txBox="1"/>
          <p:nvPr/>
        </p:nvSpPr>
        <p:spPr>
          <a:xfrm>
            <a:off x="914760" y="3044520"/>
            <a:ext cx="56242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On January 27, 2024, Manthan-The Nukkad Natak Society held a webinar with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5" name=""/>
          <p:cNvSpPr txBox="1"/>
          <p:nvPr/>
        </p:nvSpPr>
        <p:spPr>
          <a:xfrm>
            <a:off x="914760" y="3395520"/>
            <a:ext cx="5293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goal of educating attendees and improving their comprehension of acting with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6" name=""/>
          <p:cNvSpPr txBox="1"/>
          <p:nvPr/>
        </p:nvSpPr>
        <p:spPr>
          <a:xfrm>
            <a:off x="914760" y="3745800"/>
            <a:ext cx="55144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speaker, Yashvardhan Gaur, the program offered insightful information about the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7" name=""/>
          <p:cNvSpPr txBox="1"/>
          <p:nvPr/>
        </p:nvSpPr>
        <p:spPr>
          <a:xfrm>
            <a:off x="914760" y="4096440"/>
            <a:ext cx="5293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use of the seven senses in acting and character development. Actors such as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8" name=""/>
          <p:cNvSpPr txBox="1"/>
          <p:nvPr/>
        </p:nvSpPr>
        <p:spPr>
          <a:xfrm>
            <a:off x="914760" y="4447080"/>
            <a:ext cx="56242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Andrew Scott, Irrfan Khan, and Nawazuddin provided examples that demonstrated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79" name=""/>
          <p:cNvSpPr txBox="1"/>
          <p:nvPr/>
        </p:nvSpPr>
        <p:spPr>
          <a:xfrm>
            <a:off x="914760" y="4797360"/>
            <a:ext cx="54871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value of critical thinking, active listening, and observation in acting. President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0" name=""/>
          <p:cNvSpPr txBox="1"/>
          <p:nvPr/>
        </p:nvSpPr>
        <p:spPr>
          <a:xfrm>
            <a:off x="914760" y="5148000"/>
            <a:ext cx="55832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Suhani Sabharwal conveyed her appreciation for the enlightening encounter while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1" name=""/>
          <p:cNvSpPr txBox="1"/>
          <p:nvPr/>
        </p:nvSpPr>
        <p:spPr>
          <a:xfrm>
            <a:off x="914760" y="5498640"/>
            <a:ext cx="44020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highlighting the importance of the occasion in enabling attendees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2" name=""/>
          <p:cNvSpPr txBox="1"/>
          <p:nvPr/>
        </p:nvSpPr>
        <p:spPr>
          <a:xfrm>
            <a:off x="5295600" y="550980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.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83" name=""/>
          <p:cNvSpPr txBox="1"/>
          <p:nvPr/>
        </p:nvSpPr>
        <p:spPr>
          <a:xfrm>
            <a:off x="5374800" y="5498640"/>
            <a:ext cx="8938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The learning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4" name=""/>
          <p:cNvSpPr txBox="1"/>
          <p:nvPr/>
        </p:nvSpPr>
        <p:spPr>
          <a:xfrm>
            <a:off x="914760" y="5849280"/>
            <a:ext cx="5572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process was further improved by an engaging Q&amp;A session that promoted deeper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5" name=""/>
          <p:cNvSpPr txBox="1"/>
          <p:nvPr/>
        </p:nvSpPr>
        <p:spPr>
          <a:xfrm>
            <a:off x="914760" y="6199920"/>
            <a:ext cx="53683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investigation of the subjects covered. The goal of the webinar was to demystify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6" name=""/>
          <p:cNvSpPr txBox="1"/>
          <p:nvPr/>
        </p:nvSpPr>
        <p:spPr>
          <a:xfrm>
            <a:off x="914760" y="6550200"/>
            <a:ext cx="5508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acting by providing participants with useful tools to improve their abilities and self-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7" name=""/>
          <p:cNvSpPr txBox="1"/>
          <p:nvPr/>
        </p:nvSpPr>
        <p:spPr>
          <a:xfrm>
            <a:off x="914760" y="6900840"/>
            <a:ext cx="49233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assurance, ultimately enabling them to excel in their artistic endeavours.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8" name=""/>
          <p:cNvSpPr txBox="1"/>
          <p:nvPr/>
        </p:nvSpPr>
        <p:spPr>
          <a:xfrm>
            <a:off x="914760" y="72756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289" name=""/>
          <p:cNvSpPr txBox="1"/>
          <p:nvPr/>
        </p:nvSpPr>
        <p:spPr>
          <a:xfrm>
            <a:off x="3432600" y="9566640"/>
            <a:ext cx="470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         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2"/>
          <a:stretch/>
        </p:blipFill>
        <p:spPr>
          <a:xfrm>
            <a:off x="914400" y="7655400"/>
            <a:ext cx="2518560" cy="2047320"/>
          </a:xfrm>
          <a:prstGeom prst="rect">
            <a:avLst/>
          </a:prstGeom>
          <a:ln w="0">
            <a:noFill/>
          </a:ln>
        </p:spPr>
      </p:pic>
      <p:pic>
        <p:nvPicPr>
          <p:cNvPr id="291" name="" descr=""/>
          <p:cNvPicPr/>
          <p:nvPr/>
        </p:nvPicPr>
        <p:blipFill>
          <a:blip r:embed="rId3"/>
          <a:stretch/>
        </p:blipFill>
        <p:spPr>
          <a:xfrm>
            <a:off x="3899160" y="7646040"/>
            <a:ext cx="2558160" cy="2057040"/>
          </a:xfrm>
          <a:prstGeom prst="rect">
            <a:avLst/>
          </a:prstGeom>
          <a:ln w="0">
            <a:noFill/>
          </a:ln>
        </p:spPr>
      </p:pic>
      <p:sp>
        <p:nvSpPr>
          <p:cNvPr id="292" name=""/>
          <p:cNvSpPr txBox="1"/>
          <p:nvPr/>
        </p:nvSpPr>
        <p:spPr>
          <a:xfrm>
            <a:off x="6457320" y="956664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913680" y="2477880"/>
            <a:ext cx="5731200" cy="5731200"/>
          </a:xfrm>
          <a:prstGeom prst="rect">
            <a:avLst/>
          </a:prstGeom>
          <a:ln w="0">
            <a:noFill/>
          </a:ln>
        </p:spPr>
      </p:pic>
      <p:sp>
        <p:nvSpPr>
          <p:cNvPr id="294" name=""/>
          <p:cNvSpPr txBox="1"/>
          <p:nvPr/>
        </p:nvSpPr>
        <p:spPr>
          <a:xfrm>
            <a:off x="914760" y="461520"/>
            <a:ext cx="139680" cy="155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1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110" spc="-1" strike="noStrike">
              <a:latin typeface="Times New Roman"/>
            </a:endParaRPr>
          </a:p>
        </p:txBody>
      </p:sp>
      <p:sp>
        <p:nvSpPr>
          <p:cNvPr id="295" name=""/>
          <p:cNvSpPr txBox="1"/>
          <p:nvPr/>
        </p:nvSpPr>
        <p:spPr>
          <a:xfrm>
            <a:off x="914760" y="956520"/>
            <a:ext cx="217080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8) PERFORMANCE AT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96" name=""/>
          <p:cNvSpPr txBox="1"/>
          <p:nvPr/>
        </p:nvSpPr>
        <p:spPr>
          <a:xfrm>
            <a:off x="2704320" y="945000"/>
            <a:ext cx="2212200" cy="221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500" spc="-1" strike="noStrike">
                <a:solidFill>
                  <a:srgbClr val="000000"/>
                </a:solidFill>
                <a:latin typeface="Segoe UI Semibold"/>
              </a:rPr>
              <a:t>ENTREPRENEURSHIP</a:t>
            </a:r>
            <a:endParaRPr b="0" lang="en-US" sz="1500" spc="-1" strike="noStrike">
              <a:latin typeface="Times New Roman"/>
            </a:endParaRPr>
          </a:p>
        </p:txBody>
      </p:sp>
      <p:sp>
        <p:nvSpPr>
          <p:cNvPr id="297" name=""/>
          <p:cNvSpPr txBox="1"/>
          <p:nvPr/>
        </p:nvSpPr>
        <p:spPr>
          <a:xfrm>
            <a:off x="4509000" y="956520"/>
            <a:ext cx="15292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CONCLAVE [27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298" name=""/>
          <p:cNvSpPr txBox="1"/>
          <p:nvPr/>
        </p:nvSpPr>
        <p:spPr>
          <a:xfrm>
            <a:off x="5766480" y="945720"/>
            <a:ext cx="176040" cy="13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900" spc="-1" strike="noStrike">
                <a:solidFill>
                  <a:srgbClr val="000000"/>
                </a:solidFill>
                <a:latin typeface="Segoe UI Semibold"/>
              </a:rPr>
              <a:t>th 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99" name=""/>
          <p:cNvSpPr txBox="1"/>
          <p:nvPr/>
        </p:nvSpPr>
        <p:spPr>
          <a:xfrm>
            <a:off x="5905080" y="956520"/>
            <a:ext cx="97308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February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00" name=""/>
          <p:cNvSpPr txBox="1"/>
          <p:nvPr/>
        </p:nvSpPr>
        <p:spPr>
          <a:xfrm>
            <a:off x="914760" y="1448640"/>
            <a:ext cx="63792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2024]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01" name=""/>
          <p:cNvSpPr txBox="1"/>
          <p:nvPr/>
        </p:nvSpPr>
        <p:spPr>
          <a:xfrm>
            <a:off x="914760" y="1925280"/>
            <a:ext cx="177840" cy="200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  <p:sp>
        <p:nvSpPr>
          <p:cNvPr id="302" name=""/>
          <p:cNvSpPr txBox="1"/>
          <p:nvPr/>
        </p:nvSpPr>
        <p:spPr>
          <a:xfrm>
            <a:off x="914760" y="2360160"/>
            <a:ext cx="51534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Manthan -The Nukkad Natak Society of Bharati College, gave a remarkable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3" name=""/>
          <p:cNvSpPr txBox="1"/>
          <p:nvPr/>
        </p:nvSpPr>
        <p:spPr>
          <a:xfrm>
            <a:off x="914760" y="2709000"/>
            <a:ext cx="5374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performance at the Entrepreneurship Conclave. During their performance, they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4" name=""/>
          <p:cNvSpPr txBox="1"/>
          <p:nvPr/>
        </p:nvSpPr>
        <p:spPr>
          <a:xfrm>
            <a:off x="914760" y="3059640"/>
            <a:ext cx="56271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praised the transforming potential of entrepreneurship and encouraged students to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5" name=""/>
          <p:cNvSpPr txBox="1"/>
          <p:nvPr/>
        </p:nvSpPr>
        <p:spPr>
          <a:xfrm>
            <a:off x="914760" y="3410640"/>
            <a:ext cx="5293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think about it as a possible career path. They emphasised the value of female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6" name=""/>
          <p:cNvSpPr txBox="1"/>
          <p:nvPr/>
        </p:nvSpPr>
        <p:spPr>
          <a:xfrm>
            <a:off x="914760" y="3761280"/>
            <a:ext cx="56426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entrepreneurs and the role that entrepreneurship plays in innovation and economic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7" name=""/>
          <p:cNvSpPr txBox="1"/>
          <p:nvPr/>
        </p:nvSpPr>
        <p:spPr>
          <a:xfrm>
            <a:off x="914760" y="4111560"/>
            <a:ext cx="5267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growth through gripping stories and outstanding performances. The audience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8" name=""/>
          <p:cNvSpPr txBox="1"/>
          <p:nvPr/>
        </p:nvSpPr>
        <p:spPr>
          <a:xfrm>
            <a:off x="914760" y="4462200"/>
            <a:ext cx="54522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applauded the powerful presentation and responded enthusiastically. Manthan's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09" name=""/>
          <p:cNvSpPr txBox="1"/>
          <p:nvPr/>
        </p:nvSpPr>
        <p:spPr>
          <a:xfrm>
            <a:off x="914760" y="4812840"/>
            <a:ext cx="52934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accomplishments highlight how crucial it is to support programs that empower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0" name=""/>
          <p:cNvSpPr txBox="1"/>
          <p:nvPr/>
        </p:nvSpPr>
        <p:spPr>
          <a:xfrm>
            <a:off x="914760" y="5163120"/>
            <a:ext cx="573696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women in business and encourage the upcoming generation of entrepreneurs. Such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1" name=""/>
          <p:cNvSpPr txBox="1"/>
          <p:nvPr/>
        </p:nvSpPr>
        <p:spPr>
          <a:xfrm>
            <a:off x="914760" y="5514120"/>
            <a:ext cx="568368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compelling performances demonstrate Bharati College's dedication to promoting an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2" name=""/>
          <p:cNvSpPr txBox="1"/>
          <p:nvPr/>
        </p:nvSpPr>
        <p:spPr>
          <a:xfrm>
            <a:off x="914760" y="5864400"/>
            <a:ext cx="541404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inclusive business ecosystem. The response from the crowd demonstrates how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3" name=""/>
          <p:cNvSpPr txBox="1"/>
          <p:nvPr/>
        </p:nvSpPr>
        <p:spPr>
          <a:xfrm>
            <a:off x="914760" y="6215040"/>
            <a:ext cx="5645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much of an impact Manthan's act had, encouraging discussions on gender equality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4" name=""/>
          <p:cNvSpPr txBox="1"/>
          <p:nvPr/>
        </p:nvSpPr>
        <p:spPr>
          <a:xfrm>
            <a:off x="914760" y="6565680"/>
            <a:ext cx="57265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and entrepreneurship. Such initiatives drive positive change, shaping a future where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5" name=""/>
          <p:cNvSpPr txBox="1"/>
          <p:nvPr/>
        </p:nvSpPr>
        <p:spPr>
          <a:xfrm>
            <a:off x="914760" y="6915960"/>
            <a:ext cx="3895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entrepreneurship flourishes and gender equality prevails.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6" name=""/>
          <p:cNvSpPr txBox="1"/>
          <p:nvPr/>
        </p:nvSpPr>
        <p:spPr>
          <a:xfrm>
            <a:off x="3672360" y="9077400"/>
            <a:ext cx="34200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       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317" name=""/>
          <p:cNvSpPr txBox="1"/>
          <p:nvPr/>
        </p:nvSpPr>
        <p:spPr>
          <a:xfrm>
            <a:off x="6480000" y="9077400"/>
            <a:ext cx="151920" cy="17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1200" spc="-1" strike="noStrike">
              <a:latin typeface="Times New Roman"/>
            </a:endParaRPr>
          </a:p>
        </p:txBody>
      </p:sp>
      <p:pic>
        <p:nvPicPr>
          <p:cNvPr id="318" name="" descr=""/>
          <p:cNvPicPr/>
          <p:nvPr/>
        </p:nvPicPr>
        <p:blipFill>
          <a:blip r:embed="rId2"/>
          <a:stretch/>
        </p:blipFill>
        <p:spPr>
          <a:xfrm>
            <a:off x="914400" y="7286040"/>
            <a:ext cx="2757240" cy="1928160"/>
          </a:xfrm>
          <a:prstGeom prst="rect">
            <a:avLst/>
          </a:prstGeom>
          <a:ln w="0">
            <a:noFill/>
          </a:ln>
        </p:spPr>
      </p:pic>
      <p:pic>
        <p:nvPicPr>
          <p:cNvPr id="319" name="" descr=""/>
          <p:cNvPicPr/>
          <p:nvPr/>
        </p:nvPicPr>
        <p:blipFill>
          <a:blip r:embed="rId3"/>
          <a:stretch/>
        </p:blipFill>
        <p:spPr>
          <a:xfrm>
            <a:off x="4010760" y="7408800"/>
            <a:ext cx="2468520" cy="1805760"/>
          </a:xfrm>
          <a:prstGeom prst="rect">
            <a:avLst/>
          </a:prstGeom>
          <a:ln w="0">
            <a:noFill/>
          </a:ln>
        </p:spPr>
      </p:pic>
      <p:sp>
        <p:nvSpPr>
          <p:cNvPr id="320" name=""/>
          <p:cNvSpPr txBox="1"/>
          <p:nvPr/>
        </p:nvSpPr>
        <p:spPr>
          <a:xfrm>
            <a:off x="914760" y="9443160"/>
            <a:ext cx="177840" cy="20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en-US" sz="1410" spc="-1" strike="noStrike">
                <a:solidFill>
                  <a:srgbClr val="000000"/>
                </a:solidFill>
                <a:latin typeface="Segoe UI Semibold"/>
              </a:rPr>
              <a:t> </a:t>
            </a:r>
            <a:endParaRPr b="0" lang="en-US" sz="141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