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1700" y="893036"/>
            <a:ext cx="5963920" cy="813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Loksamvad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Event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Report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100">
              <a:latin typeface="Arial"/>
              <a:cs typeface="Arial"/>
            </a:endParaRPr>
          </a:p>
          <a:p>
            <a:pPr marL="12700" marR="2947670">
              <a:lnSpc>
                <a:spcPct val="110200"/>
              </a:lnSpc>
              <a:spcBef>
                <a:spcPts val="5"/>
              </a:spcBef>
            </a:pPr>
            <a:r>
              <a:rPr dirty="0" sz="1100" spc="-10">
                <a:latin typeface="Arial MT"/>
                <a:cs typeface="Arial MT"/>
              </a:rPr>
              <a:t>College: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Bharati</a:t>
            </a:r>
            <a:r>
              <a:rPr dirty="0" sz="1100" spc="-10">
                <a:latin typeface="Arial MT"/>
                <a:cs typeface="Arial MT"/>
              </a:rPr>
              <a:t> College,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University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20">
                <a:latin typeface="Arial MT"/>
                <a:cs typeface="Arial MT"/>
              </a:rPr>
              <a:t>Delhi</a:t>
            </a:r>
            <a:r>
              <a:rPr dirty="0" sz="1100" spc="50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Date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Activity:</a:t>
            </a:r>
            <a:r>
              <a:rPr dirty="0" sz="1100" spc="2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21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October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2024-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15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April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20">
                <a:latin typeface="Arial MT"/>
                <a:cs typeface="Arial MT"/>
              </a:rPr>
              <a:t>2025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 spc="-10">
                <a:latin typeface="Arial MT"/>
                <a:cs typeface="Arial MT"/>
              </a:rPr>
              <a:t>Department/Society:</a:t>
            </a:r>
            <a:r>
              <a:rPr dirty="0" sz="1100" spc="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Loksamvad-</a:t>
            </a:r>
            <a:r>
              <a:rPr dirty="0" sz="1100" spc="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Department</a:t>
            </a:r>
            <a:r>
              <a:rPr dirty="0" sz="1100" spc="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Political</a:t>
            </a:r>
            <a:r>
              <a:rPr dirty="0" sz="1100" spc="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Science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100" spc="-10" b="1">
                <a:latin typeface="Arial"/>
                <a:cs typeface="Arial"/>
              </a:rPr>
              <a:t>Introduction</a:t>
            </a:r>
            <a:endParaRPr sz="1100">
              <a:latin typeface="Arial"/>
              <a:cs typeface="Arial"/>
            </a:endParaRPr>
          </a:p>
          <a:p>
            <a:pPr marL="12700" marR="22225">
              <a:lnSpc>
                <a:spcPct val="110200"/>
              </a:lnSpc>
            </a:pP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Department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Political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Science,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Loksamvad,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2024-</a:t>
            </a:r>
            <a:r>
              <a:rPr dirty="0" sz="1100">
                <a:latin typeface="Arial MT"/>
                <a:cs typeface="Arial MT"/>
              </a:rPr>
              <a:t>25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featured</a:t>
            </a:r>
            <a:r>
              <a:rPr dirty="0" sz="1100" spc="26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diverse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range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activities </a:t>
            </a:r>
            <a:r>
              <a:rPr dirty="0" sz="1100">
                <a:latin typeface="Arial MT"/>
                <a:cs typeface="Arial MT"/>
              </a:rPr>
              <a:t>that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showcased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talents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enthusiasm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participants.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event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was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organized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by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the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Loksamvad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students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union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2024-</a:t>
            </a:r>
            <a:r>
              <a:rPr dirty="0" sz="1100">
                <a:latin typeface="Arial MT"/>
                <a:cs typeface="Arial MT"/>
              </a:rPr>
              <a:t>2025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under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guidance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20">
                <a:latin typeface="Arial MT"/>
                <a:cs typeface="Arial MT"/>
              </a:rPr>
              <a:t>Teachers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charge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Dr </a:t>
            </a:r>
            <a:r>
              <a:rPr dirty="0" sz="1100" spc="-10">
                <a:latin typeface="Arial MT"/>
                <a:cs typeface="Arial MT"/>
              </a:rPr>
              <a:t>Anuranjita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Wadhwa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was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held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at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Bharati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College.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Events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Activities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</a:pPr>
            <a:r>
              <a:rPr dirty="0" sz="1100" spc="-10" b="1">
                <a:latin typeface="Arial"/>
                <a:cs typeface="Arial"/>
              </a:rPr>
              <a:t>Interactive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Session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"Remembering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Horrors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Partition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India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1947”: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14th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August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100">
              <a:latin typeface="Arial"/>
              <a:cs typeface="Arial"/>
            </a:endParaRPr>
          </a:p>
          <a:p>
            <a:pPr marL="12700" marR="144145">
              <a:lnSpc>
                <a:spcPct val="110200"/>
              </a:lnSpc>
            </a:pPr>
            <a:r>
              <a:rPr dirty="0" sz="1100" spc="-10">
                <a:latin typeface="Arial MT"/>
                <a:cs typeface="Arial MT"/>
              </a:rPr>
              <a:t>Vimarsh,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academic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cell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Loksamvad,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Department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Political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Science,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Bharati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College, University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Delhi,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organized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interactive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session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"Remembering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Horrors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Partition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India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(1947)"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August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14,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2024,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at</a:t>
            </a:r>
            <a:r>
              <a:rPr dirty="0" sz="1100" spc="254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room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no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101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Bharati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College,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University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Delhi.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100" spc="-10" b="1">
                <a:latin typeface="Arial"/>
                <a:cs typeface="Arial"/>
              </a:rPr>
              <a:t>Investiture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Ceremony: </a:t>
            </a:r>
            <a:r>
              <a:rPr dirty="0" sz="1100" b="1">
                <a:latin typeface="Arial"/>
                <a:cs typeface="Arial"/>
              </a:rPr>
              <a:t>22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October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 marL="12700" marR="32384">
              <a:lnSpc>
                <a:spcPct val="110200"/>
              </a:lnSpc>
            </a:pP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investiture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ceremony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was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held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22nd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October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2024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with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renowned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Radio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Jockey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20">
                <a:latin typeface="Arial MT"/>
                <a:cs typeface="Arial MT"/>
              </a:rPr>
              <a:t>(RJ) </a:t>
            </a:r>
            <a:r>
              <a:rPr dirty="0" sz="1100">
                <a:latin typeface="Arial MT"/>
                <a:cs typeface="Arial MT"/>
              </a:rPr>
              <a:t>Kavneet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Kaur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Sindhu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gracing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occasion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as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chief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guest.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ceremony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marked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official induction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new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student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council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members,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who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were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sworn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with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great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fanfare.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100">
              <a:latin typeface="Arial MT"/>
              <a:cs typeface="Arial MT"/>
            </a:endParaRPr>
          </a:p>
          <a:p>
            <a:pPr marL="51435">
              <a:lnSpc>
                <a:spcPct val="100000"/>
              </a:lnSpc>
            </a:pPr>
            <a:r>
              <a:rPr dirty="0" sz="1100" spc="-10" b="1">
                <a:latin typeface="Arial"/>
                <a:cs typeface="Arial"/>
              </a:rPr>
              <a:t>On-</a:t>
            </a:r>
            <a:r>
              <a:rPr dirty="0" sz="1100" b="1">
                <a:latin typeface="Arial"/>
                <a:cs typeface="Arial"/>
              </a:rPr>
              <a:t>Spot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Debate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: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Role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media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on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democracy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>
                <a:latin typeface="Arial MT"/>
                <a:cs typeface="Arial MT"/>
              </a:rPr>
              <a:t>: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b="1">
                <a:latin typeface="Arial"/>
                <a:cs typeface="Arial"/>
              </a:rPr>
              <a:t>14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November</a:t>
            </a:r>
            <a:r>
              <a:rPr dirty="0" sz="1100" spc="-20" b="1">
                <a:latin typeface="Arial"/>
                <a:cs typeface="Arial"/>
              </a:rPr>
              <a:t> 2024</a:t>
            </a:r>
            <a:endParaRPr sz="1100">
              <a:latin typeface="Arial"/>
              <a:cs typeface="Arial"/>
            </a:endParaRPr>
          </a:p>
          <a:p>
            <a:pPr marL="12700" marR="102235">
              <a:lnSpc>
                <a:spcPct val="110200"/>
              </a:lnSpc>
            </a:pP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on-</a:t>
            </a:r>
            <a:r>
              <a:rPr dirty="0" sz="1100">
                <a:latin typeface="Arial MT"/>
                <a:cs typeface="Arial MT"/>
              </a:rPr>
              <a:t>spot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debate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was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thrilling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event</a:t>
            </a:r>
            <a:r>
              <a:rPr dirty="0" sz="1100" spc="2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held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14th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November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2024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that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saw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students engaging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lively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discussion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role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media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democracy.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debate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was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great</a:t>
            </a:r>
            <a:r>
              <a:rPr dirty="0" sz="1100" spc="-25">
                <a:latin typeface="Arial MT"/>
                <a:cs typeface="Arial MT"/>
              </a:rPr>
              <a:t> way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encourage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critical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thinking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public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speaking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skills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among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students.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b="1">
                <a:latin typeface="Arial"/>
                <a:cs typeface="Arial"/>
              </a:rPr>
              <a:t>Round</a:t>
            </a:r>
            <a:r>
              <a:rPr dirty="0" sz="1100" spc="-20" b="1">
                <a:latin typeface="Arial"/>
                <a:cs typeface="Arial"/>
              </a:rPr>
              <a:t> Table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Discussion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on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Constitution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Day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: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26th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November</a:t>
            </a:r>
            <a:r>
              <a:rPr dirty="0" sz="1100" spc="-20" b="1">
                <a:latin typeface="Arial"/>
                <a:cs typeface="Arial"/>
              </a:rPr>
              <a:t> 2025</a:t>
            </a:r>
            <a:endParaRPr sz="1100">
              <a:latin typeface="Arial"/>
              <a:cs typeface="Arial"/>
            </a:endParaRPr>
          </a:p>
          <a:p>
            <a:pPr marL="12700" marR="29845">
              <a:lnSpc>
                <a:spcPct val="110200"/>
              </a:lnSpc>
            </a:pP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occasion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Constitution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Day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26th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November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2024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round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table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discussion</a:t>
            </a:r>
            <a:r>
              <a:rPr dirty="0" sz="1100" spc="-25">
                <a:latin typeface="Arial MT"/>
                <a:cs typeface="Arial MT"/>
              </a:rPr>
              <a:t> was </a:t>
            </a:r>
            <a:r>
              <a:rPr dirty="0" sz="1100" spc="-10">
                <a:latin typeface="Arial MT"/>
                <a:cs typeface="Arial MT"/>
              </a:rPr>
              <a:t>organized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discuss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significance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constitution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its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relevance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modern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times.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The </a:t>
            </a:r>
            <a:r>
              <a:rPr dirty="0" sz="1100" spc="-10">
                <a:latin typeface="Arial MT"/>
                <a:cs typeface="Arial MT"/>
              </a:rPr>
              <a:t>discussion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was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great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way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promote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awareness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understanding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constitution among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students.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b="1">
                <a:latin typeface="Arial"/>
                <a:cs typeface="Arial"/>
              </a:rPr>
              <a:t>Informative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Monday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Series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: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11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November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2024-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7th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April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  <a:p>
            <a:pPr marL="12700" marR="29845">
              <a:lnSpc>
                <a:spcPct val="110200"/>
              </a:lnSpc>
            </a:pP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informative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Monday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series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has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been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regular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feature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Loksamvad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its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social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media </a:t>
            </a:r>
            <a:r>
              <a:rPr dirty="0" sz="1100">
                <a:latin typeface="Arial MT"/>
                <a:cs typeface="Arial MT"/>
              </a:rPr>
              <a:t>platform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various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topics.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sessions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have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been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great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way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keep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students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informed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updated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current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events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trends.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1700" y="1060676"/>
            <a:ext cx="5962650" cy="778446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100" b="1">
                <a:latin typeface="Arial"/>
                <a:cs typeface="Arial"/>
              </a:rPr>
              <a:t>Gandhi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Martyr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Day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: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30th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January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  <a:p>
            <a:pPr marL="12700" marR="128905">
              <a:lnSpc>
                <a:spcPct val="110200"/>
              </a:lnSpc>
            </a:pPr>
            <a:r>
              <a:rPr dirty="0" sz="1100" spc="-10">
                <a:latin typeface="Arial MT"/>
                <a:cs typeface="Arial MT"/>
              </a:rPr>
              <a:t>Loksamvad,the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Department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Political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Science,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collaboration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with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Gandhi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Study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Circle, organized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poignant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inspiring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event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commemorate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Gandhi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Martyr's</a:t>
            </a:r>
            <a:r>
              <a:rPr dirty="0" sz="1100" spc="-20">
                <a:latin typeface="Arial MT"/>
                <a:cs typeface="Arial MT"/>
              </a:rPr>
              <a:t> Day.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event </a:t>
            </a:r>
            <a:r>
              <a:rPr dirty="0" sz="1100">
                <a:latin typeface="Arial MT"/>
                <a:cs typeface="Arial MT"/>
              </a:rPr>
              <a:t>brought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together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students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faculty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from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various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departments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years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pay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tribute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the </a:t>
            </a:r>
            <a:r>
              <a:rPr dirty="0" sz="1100">
                <a:latin typeface="Arial MT"/>
                <a:cs typeface="Arial MT"/>
              </a:rPr>
              <a:t>Father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Nation,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Mahatma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Gandhi.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100" spc="-10" b="1">
                <a:latin typeface="Arial"/>
                <a:cs typeface="Arial"/>
              </a:rPr>
              <a:t>Loksamvad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Fest: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POLIS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25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(11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February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2025)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124460" indent="38735">
              <a:lnSpc>
                <a:spcPct val="110200"/>
              </a:lnSpc>
            </a:pP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Department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Political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Science,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Loksamvad,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hosted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its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annual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academic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fest,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POLIS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25,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February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20">
                <a:latin typeface="Arial MT"/>
                <a:cs typeface="Arial MT"/>
              </a:rPr>
              <a:t>11,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2025.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event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drew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students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from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across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Delhi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University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colleges,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besides </a:t>
            </a:r>
            <a:r>
              <a:rPr dirty="0" sz="1100">
                <a:latin typeface="Arial MT"/>
                <a:cs typeface="Arial MT"/>
              </a:rPr>
              <a:t>Bharati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College.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10">
                <a:latin typeface="Arial MT"/>
                <a:cs typeface="Arial MT"/>
              </a:rPr>
              <a:t> competitions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planned </a:t>
            </a:r>
            <a:r>
              <a:rPr dirty="0" sz="1100">
                <a:latin typeface="Arial MT"/>
                <a:cs typeface="Arial MT"/>
              </a:rPr>
              <a:t>for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participants included: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100">
              <a:latin typeface="Arial MT"/>
              <a:cs typeface="Arial MT"/>
            </a:endParaRPr>
          </a:p>
          <a:p>
            <a:pPr marL="96520" indent="-83820">
              <a:lnSpc>
                <a:spcPct val="100000"/>
              </a:lnSpc>
              <a:buFont typeface="Arial MT"/>
              <a:buChar char="-"/>
              <a:tabLst>
                <a:tab pos="96520" algn="l"/>
              </a:tabLst>
            </a:pPr>
            <a:r>
              <a:rPr dirty="0" sz="1100" spc="-10" b="1">
                <a:latin typeface="Arial"/>
                <a:cs typeface="Arial"/>
              </a:rPr>
              <a:t>Fitoor-e-</a:t>
            </a:r>
            <a:r>
              <a:rPr dirty="0" sz="1100" b="1">
                <a:latin typeface="Arial"/>
                <a:cs typeface="Arial"/>
              </a:rPr>
              <a:t>Chunav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>
                <a:latin typeface="Arial MT"/>
                <a:cs typeface="Arial MT"/>
              </a:rPr>
              <a:t>(caricature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competition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theme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elections)</a:t>
            </a:r>
            <a:endParaRPr sz="1100">
              <a:latin typeface="Arial MT"/>
              <a:cs typeface="Arial MT"/>
            </a:endParaRPr>
          </a:p>
          <a:p>
            <a:pPr marL="96520" indent="-83820">
              <a:lnSpc>
                <a:spcPct val="100000"/>
              </a:lnSpc>
              <a:spcBef>
                <a:spcPts val="135"/>
              </a:spcBef>
              <a:buFont typeface="Arial MT"/>
              <a:buChar char="-"/>
              <a:tabLst>
                <a:tab pos="96520" algn="l"/>
              </a:tabLst>
            </a:pPr>
            <a:r>
              <a:rPr dirty="0" sz="1100" spc="-20" b="1">
                <a:latin typeface="Arial"/>
                <a:cs typeface="Arial"/>
              </a:rPr>
              <a:t>Technopolis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Competition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>
                <a:latin typeface="Arial MT"/>
                <a:cs typeface="Arial MT"/>
              </a:rPr>
              <a:t>(essay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poem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writing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'Role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AI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Politics)</a:t>
            </a:r>
            <a:endParaRPr sz="1100">
              <a:latin typeface="Arial MT"/>
              <a:cs typeface="Arial MT"/>
            </a:endParaRPr>
          </a:p>
          <a:p>
            <a:pPr marL="96520" indent="-83820">
              <a:lnSpc>
                <a:spcPct val="100000"/>
              </a:lnSpc>
              <a:spcBef>
                <a:spcPts val="135"/>
              </a:spcBef>
              <a:buFont typeface="Arial MT"/>
              <a:buChar char="-"/>
              <a:tabLst>
                <a:tab pos="96520" algn="l"/>
              </a:tabLst>
            </a:pPr>
            <a:r>
              <a:rPr dirty="0" sz="1100" spc="-10" b="1">
                <a:latin typeface="Arial"/>
                <a:cs typeface="Arial"/>
              </a:rPr>
              <a:t>Monologue Competition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>
                <a:latin typeface="Arial MT"/>
                <a:cs typeface="Arial MT"/>
              </a:rPr>
              <a:t>(Who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Am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as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Political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Thinker)</a:t>
            </a:r>
            <a:endParaRPr sz="1100">
              <a:latin typeface="Arial MT"/>
              <a:cs typeface="Arial MT"/>
            </a:endParaRPr>
          </a:p>
          <a:p>
            <a:pPr marL="96520" indent="-83820">
              <a:lnSpc>
                <a:spcPct val="100000"/>
              </a:lnSpc>
              <a:spcBef>
                <a:spcPts val="135"/>
              </a:spcBef>
              <a:buFont typeface="Arial MT"/>
              <a:buChar char="-"/>
              <a:tabLst>
                <a:tab pos="96520" algn="l"/>
              </a:tabLst>
            </a:pPr>
            <a:r>
              <a:rPr dirty="0" sz="1100" b="1">
                <a:latin typeface="Arial"/>
                <a:cs typeface="Arial"/>
              </a:rPr>
              <a:t>Open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Mic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Competition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>
                <a:latin typeface="Arial MT"/>
                <a:cs typeface="Arial MT"/>
              </a:rPr>
              <a:t>(diverse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talents,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including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dancing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singing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were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showcased)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100">
              <a:latin typeface="Arial MT"/>
              <a:cs typeface="Arial MT"/>
            </a:endParaRPr>
          </a:p>
          <a:p>
            <a:pPr marL="12700" marR="844550" indent="38735">
              <a:lnSpc>
                <a:spcPct val="110200"/>
              </a:lnSpc>
            </a:pPr>
            <a:r>
              <a:rPr dirty="0" sz="1100" b="1">
                <a:latin typeface="Arial"/>
                <a:cs typeface="Arial"/>
              </a:rPr>
              <a:t>Seminar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AI:</a:t>
            </a:r>
            <a:r>
              <a:rPr dirty="0" sz="1100" spc="2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Pain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or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Panacea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Age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Climate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Change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Policies</a:t>
            </a:r>
            <a:r>
              <a:rPr dirty="0" sz="1100" spc="-25" b="1">
                <a:latin typeface="Arial"/>
                <a:cs typeface="Arial"/>
              </a:rPr>
              <a:t> and </a:t>
            </a:r>
            <a:r>
              <a:rPr dirty="0" sz="1100" spc="-10" b="1">
                <a:latin typeface="Arial"/>
                <a:cs typeface="Arial"/>
              </a:rPr>
              <a:t>Implications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Session.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: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13</a:t>
            </a:r>
            <a:r>
              <a:rPr dirty="0" sz="1100" spc="-10" b="1">
                <a:latin typeface="Arial"/>
                <a:cs typeface="Arial"/>
              </a:rPr>
              <a:t> February </a:t>
            </a:r>
            <a:r>
              <a:rPr dirty="0" sz="1100" spc="-20" b="1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100">
              <a:latin typeface="Arial"/>
              <a:cs typeface="Arial"/>
            </a:endParaRPr>
          </a:p>
          <a:p>
            <a:pPr marL="12700" marR="52069">
              <a:lnSpc>
                <a:spcPct val="110200"/>
              </a:lnSpc>
            </a:pP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seminar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AI: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Pain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or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Panacea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Age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Climate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Change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-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Policies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Implications </a:t>
            </a:r>
            <a:r>
              <a:rPr dirty="0" sz="1100">
                <a:latin typeface="Arial MT"/>
                <a:cs typeface="Arial MT"/>
              </a:rPr>
              <a:t>Session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was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held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13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February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2025</a:t>
            </a:r>
            <a:r>
              <a:rPr dirty="0" sz="1100" spc="2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Bharati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college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with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Dr.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Richa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Kumari,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Assistant </a:t>
            </a:r>
            <a:r>
              <a:rPr dirty="0" sz="1100">
                <a:latin typeface="Arial MT"/>
                <a:cs typeface="Arial MT"/>
              </a:rPr>
              <a:t>Professor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IIM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Delhi,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as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speaker.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seminar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provided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students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with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insights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into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20">
                <a:latin typeface="Arial MT"/>
                <a:cs typeface="Arial MT"/>
              </a:rPr>
              <a:t>role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AI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politics.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Kursi</a:t>
            </a:r>
            <a:r>
              <a:rPr dirty="0" sz="1100" spc="-10" b="1">
                <a:latin typeface="Arial"/>
                <a:cs typeface="Arial"/>
              </a:rPr>
              <a:t> competition </a:t>
            </a:r>
            <a:r>
              <a:rPr dirty="0" sz="1100" b="1">
                <a:latin typeface="Arial"/>
                <a:cs typeface="Arial"/>
              </a:rPr>
              <a:t>: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25th</a:t>
            </a:r>
            <a:r>
              <a:rPr dirty="0" sz="1100" spc="-10" b="1">
                <a:latin typeface="Arial"/>
                <a:cs typeface="Arial"/>
              </a:rPr>
              <a:t> February </a:t>
            </a:r>
            <a:r>
              <a:rPr dirty="0" sz="1100" spc="-20" b="1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100">
              <a:latin typeface="Arial"/>
              <a:cs typeface="Arial"/>
            </a:endParaRPr>
          </a:p>
          <a:p>
            <a:pPr marL="12700" marR="46355">
              <a:lnSpc>
                <a:spcPct val="110200"/>
              </a:lnSpc>
              <a:spcBef>
                <a:spcPts val="5"/>
              </a:spcBef>
            </a:pP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KURSI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Competition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was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resounding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success,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blending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education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with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entertainment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to </a:t>
            </a:r>
            <a:r>
              <a:rPr dirty="0" sz="1100">
                <a:latin typeface="Arial MT"/>
                <a:cs typeface="Arial MT"/>
              </a:rPr>
              <a:t>provide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holistic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learning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experience.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By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simulating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real-</a:t>
            </a:r>
            <a:r>
              <a:rPr dirty="0" sz="1100">
                <a:latin typeface="Arial MT"/>
                <a:cs typeface="Arial MT"/>
              </a:rPr>
              <a:t>world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political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scenarios,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event allowed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students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delve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into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complexities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governance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leadership.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collaborative </a:t>
            </a:r>
            <a:r>
              <a:rPr dirty="0" sz="1100">
                <a:latin typeface="Arial MT"/>
                <a:cs typeface="Arial MT"/>
              </a:rPr>
              <a:t>effort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between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Loksamvad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Zenwood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Games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resulted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innovative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platform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that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not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20">
                <a:latin typeface="Arial MT"/>
                <a:cs typeface="Arial MT"/>
              </a:rPr>
              <a:t>only </a:t>
            </a:r>
            <a:r>
              <a:rPr dirty="0" sz="1100" spc="-10">
                <a:latin typeface="Arial MT"/>
                <a:cs typeface="Arial MT"/>
              </a:rPr>
              <a:t>engaged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participants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but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also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enriched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their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understanding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political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systems.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b="1">
                <a:latin typeface="Arial"/>
                <a:cs typeface="Arial"/>
              </a:rPr>
              <a:t>Parliament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Visit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: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28th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February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</a:pPr>
            <a:r>
              <a:rPr dirty="0" sz="1100">
                <a:latin typeface="Arial MT"/>
                <a:cs typeface="Arial MT"/>
              </a:rPr>
              <a:t>16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students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political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science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department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visited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Parliament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28th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February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2025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to</a:t>
            </a:r>
            <a:r>
              <a:rPr dirty="0" sz="1100" spc="50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attend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seminar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event,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which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provided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them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with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in-</a:t>
            </a:r>
            <a:r>
              <a:rPr dirty="0" sz="1100">
                <a:latin typeface="Arial MT"/>
                <a:cs typeface="Arial MT"/>
              </a:rPr>
              <a:t>depth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knowledge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Indian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Constitution </a:t>
            </a:r>
            <a:r>
              <a:rPr dirty="0" sz="1100">
                <a:latin typeface="Arial MT"/>
                <a:cs typeface="Arial MT"/>
              </a:rPr>
              <a:t>through</a:t>
            </a:r>
            <a:r>
              <a:rPr dirty="0" sz="1100" spc="-5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sessions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with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renowned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figures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visits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rajya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sabha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lok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sabha.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Quiz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Essay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Competition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: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26th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March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1700" y="875939"/>
            <a:ext cx="5926455" cy="3720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2729">
              <a:lnSpc>
                <a:spcPct val="110200"/>
              </a:lnSpc>
              <a:spcBef>
                <a:spcPts val="100"/>
              </a:spcBef>
            </a:pP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quiz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essay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competition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was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organized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collaboration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with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Vision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IAS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26th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March </a:t>
            </a:r>
            <a:r>
              <a:rPr dirty="0" sz="1100">
                <a:latin typeface="Arial MT"/>
                <a:cs typeface="Arial MT"/>
              </a:rPr>
              <a:t>2025</a:t>
            </a:r>
            <a:r>
              <a:rPr dirty="0" sz="1100" spc="-5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Bharati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college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which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tested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students'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knowledge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critical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thinking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skills.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The </a:t>
            </a:r>
            <a:r>
              <a:rPr dirty="0" sz="1100">
                <a:latin typeface="Arial MT"/>
                <a:cs typeface="Arial MT"/>
              </a:rPr>
              <a:t>event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was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resounding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success,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with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participants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enthusiastically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engaging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with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the </a:t>
            </a:r>
            <a:r>
              <a:rPr dirty="0" sz="1100" spc="-10">
                <a:latin typeface="Arial MT"/>
                <a:cs typeface="Arial MT"/>
              </a:rPr>
              <a:t>challenges.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100">
              <a:latin typeface="Arial MT"/>
              <a:cs typeface="Arial MT"/>
            </a:endParaRPr>
          </a:p>
          <a:p>
            <a:pPr marL="12700" marR="5080" indent="38735">
              <a:lnSpc>
                <a:spcPct val="110200"/>
              </a:lnSpc>
              <a:spcBef>
                <a:spcPts val="5"/>
              </a:spcBef>
            </a:pPr>
            <a:r>
              <a:rPr dirty="0" sz="1100" b="1">
                <a:latin typeface="Arial"/>
                <a:cs typeface="Arial"/>
              </a:rPr>
              <a:t>Seminar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on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Borders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Boundaries: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Displacement,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Identity,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Resettlement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: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15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April </a:t>
            </a:r>
            <a:r>
              <a:rPr dirty="0" sz="1100" spc="-20" b="1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100">
              <a:latin typeface="Arial"/>
              <a:cs typeface="Arial"/>
            </a:endParaRPr>
          </a:p>
          <a:p>
            <a:pPr marL="12700" marR="12700">
              <a:lnSpc>
                <a:spcPct val="110200"/>
              </a:lnSpc>
              <a:spcBef>
                <a:spcPts val="5"/>
              </a:spcBef>
            </a:pP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seminar,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"Borders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Boundaries: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Displacement,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Identity,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Resettlement,"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successfully </a:t>
            </a:r>
            <a:r>
              <a:rPr dirty="0" sz="1100">
                <a:latin typeface="Arial MT"/>
                <a:cs typeface="Arial MT"/>
              </a:rPr>
              <a:t>provided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platform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for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introspection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discussion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complexities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displacement,</a:t>
            </a:r>
            <a:r>
              <a:rPr dirty="0" sz="1100" spc="50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identity,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resettlement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context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India's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partition.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Organized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by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Loksamvad,</a:t>
            </a:r>
            <a:r>
              <a:rPr dirty="0" sz="1100" spc="50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Department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Political </a:t>
            </a:r>
            <a:r>
              <a:rPr dirty="0" sz="1100">
                <a:latin typeface="Arial MT"/>
                <a:cs typeface="Arial MT"/>
              </a:rPr>
              <a:t>Science,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10">
                <a:latin typeface="Arial MT"/>
                <a:cs typeface="Arial MT"/>
              </a:rPr>
              <a:t> Department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10">
                <a:latin typeface="Arial MT"/>
                <a:cs typeface="Arial MT"/>
              </a:rPr>
              <a:t> Punjabi,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Bharati</a:t>
            </a:r>
            <a:r>
              <a:rPr dirty="0" sz="1100" spc="-10">
                <a:latin typeface="Arial MT"/>
                <a:cs typeface="Arial MT"/>
              </a:rPr>
              <a:t> College,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University </a:t>
            </a:r>
            <a:r>
              <a:rPr dirty="0" sz="1100" spc="-25">
                <a:latin typeface="Arial MT"/>
                <a:cs typeface="Arial MT"/>
              </a:rPr>
              <a:t>of</a:t>
            </a:r>
            <a:r>
              <a:rPr dirty="0" sz="1100" spc="50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Delhi,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event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brought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together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esteemed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scholars,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researchers,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students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engage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in </a:t>
            </a:r>
            <a:r>
              <a:rPr dirty="0" sz="1100" spc="-10">
                <a:latin typeface="Arial MT"/>
                <a:cs typeface="Arial MT"/>
              </a:rPr>
              <a:t>thought-provoking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discussions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reflections.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Held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April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15,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2025,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from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10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am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3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pm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in</a:t>
            </a:r>
            <a:r>
              <a:rPr dirty="0" sz="1100" spc="50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auditorium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Bharati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College,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seminar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featured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keynote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address,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panel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discussion, documentary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screening,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poignant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20">
                <a:latin typeface="Arial MT"/>
                <a:cs typeface="Arial MT"/>
              </a:rPr>
              <a:t>play, </a:t>
            </a:r>
            <a:r>
              <a:rPr dirty="0" sz="1100">
                <a:latin typeface="Arial MT"/>
                <a:cs typeface="Arial MT"/>
              </a:rPr>
              <a:t>"Goonjti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Khamoshi,"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performed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by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Manthan </a:t>
            </a:r>
            <a:r>
              <a:rPr dirty="0" sz="1100">
                <a:latin typeface="Arial MT"/>
                <a:cs typeface="Arial MT"/>
              </a:rPr>
              <a:t>Society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Bharati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College.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Through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these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various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components,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seminar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reinforced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the </a:t>
            </a:r>
            <a:r>
              <a:rPr dirty="0" sz="1100" spc="-10">
                <a:latin typeface="Arial MT"/>
                <a:cs typeface="Arial MT"/>
              </a:rPr>
              <a:t>importance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remembering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learning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from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past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build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more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inclusive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and </a:t>
            </a:r>
            <a:r>
              <a:rPr dirty="0" sz="1100" spc="-10">
                <a:latin typeface="Arial MT"/>
                <a:cs typeface="Arial MT"/>
              </a:rPr>
              <a:t>compassionate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future,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ultimately providing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nuanced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understanding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partition's </a:t>
            </a:r>
            <a:r>
              <a:rPr dirty="0" sz="1100">
                <a:latin typeface="Arial MT"/>
                <a:cs typeface="Arial MT"/>
              </a:rPr>
              <a:t>impact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on </a:t>
            </a:r>
            <a:r>
              <a:rPr dirty="0" sz="1100" spc="-10">
                <a:latin typeface="Arial MT"/>
                <a:cs typeface="Arial MT"/>
              </a:rPr>
              <a:t>displacement,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identity,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resettlement.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5511475"/>
            <a:ext cx="5949315" cy="1116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Conclusion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  <a:spcBef>
                <a:spcPts val="5"/>
              </a:spcBef>
            </a:pP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Loksamvad </a:t>
            </a:r>
            <a:r>
              <a:rPr dirty="0" sz="1100">
                <a:latin typeface="Arial MT"/>
                <a:cs typeface="Arial MT"/>
              </a:rPr>
              <a:t>Event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was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10">
                <a:latin typeface="Arial MT"/>
                <a:cs typeface="Arial MT"/>
              </a:rPr>
              <a:t> memorable experience,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reflecting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10">
                <a:latin typeface="Arial MT"/>
                <a:cs typeface="Arial MT"/>
              </a:rPr>
              <a:t> department's </a:t>
            </a:r>
            <a:r>
              <a:rPr dirty="0" sz="1100">
                <a:latin typeface="Arial MT"/>
                <a:cs typeface="Arial MT"/>
              </a:rPr>
              <a:t>commitment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to </a:t>
            </a:r>
            <a:r>
              <a:rPr dirty="0" sz="1100" spc="-10">
                <a:latin typeface="Arial MT"/>
                <a:cs typeface="Arial MT"/>
              </a:rPr>
              <a:t>promoting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academic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excellence,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social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awareness,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creativity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among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students.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event</a:t>
            </a:r>
            <a:r>
              <a:rPr dirty="0" sz="1100" spc="50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was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testament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students'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talents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enthusiasm,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it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provided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platform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for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them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to </a:t>
            </a:r>
            <a:r>
              <a:rPr dirty="0" sz="1100">
                <a:latin typeface="Arial MT"/>
                <a:cs typeface="Arial MT"/>
              </a:rPr>
              <a:t>showcase</a:t>
            </a:r>
            <a:r>
              <a:rPr dirty="0" sz="1100" spc="-5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their</a:t>
            </a:r>
            <a:r>
              <a:rPr dirty="0" sz="1100" spc="-5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skills</a:t>
            </a:r>
            <a:r>
              <a:rPr dirty="0" sz="1100" spc="-5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5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knowledge.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33450" y="933450"/>
            <a:ext cx="4143375" cy="2419350"/>
            <a:chOff x="933450" y="933450"/>
            <a:chExt cx="4143375" cy="24193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3450" y="962025"/>
              <a:ext cx="2047875" cy="239077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9425" y="933450"/>
              <a:ext cx="2057400" cy="2419350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933450" y="3425552"/>
            <a:ext cx="4152900" cy="1943100"/>
            <a:chOff x="933450" y="3425552"/>
            <a:chExt cx="4152900" cy="194310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450" y="3444602"/>
              <a:ext cx="2057400" cy="19240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8950" y="3425552"/>
              <a:ext cx="2057400" cy="1943100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933450" y="5441401"/>
            <a:ext cx="5753100" cy="2390775"/>
            <a:chOff x="933450" y="5441401"/>
            <a:chExt cx="5753100" cy="239077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3450" y="5441401"/>
              <a:ext cx="2057400" cy="239077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8950" y="5774776"/>
              <a:ext cx="3657600" cy="20573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33450" y="933450"/>
            <a:ext cx="5886450" cy="2924175"/>
            <a:chOff x="933450" y="933450"/>
            <a:chExt cx="5886450" cy="29241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3450" y="933450"/>
              <a:ext cx="2924175" cy="292417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5725" y="933450"/>
              <a:ext cx="2924175" cy="2924175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050" y="3973218"/>
            <a:ext cx="2857500" cy="22622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933450"/>
            <a:ext cx="3086100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933450"/>
            <a:ext cx="292417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933450"/>
            <a:ext cx="5943600" cy="4457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Loksamvad events</dc:title>
  <dcterms:created xsi:type="dcterms:W3CDTF">2025-04-19T17:38:10Z</dcterms:created>
  <dcterms:modified xsi:type="dcterms:W3CDTF">2025-04-19T17:38:10Z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2025-04-19T00:00:00Z</vt:filetime>
  </property>
  <property fmtid="{D5CDD505-2E9C-101B-9397-08002B2CF9AE}" pid="3" name="Producer">
    <vt:lpwstr>Skia/PDF m136 Google Docs Renderer</vt:lpwstr>
  </property>
  <property fmtid="{D5CDD505-2E9C-101B-9397-08002B2CF9AE}" pid="4" name="LastSaved">
    <vt:filetime>2025-04-19T00:00:00Z</vt:filetime>
  </property>
</Properties>
</file>