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hyperlink" Target="mailto:kudiyadiphulkari@bharati.du.ac.in" TargetMode="External"/><Relationship Id="rId5" Type="http://schemas.openxmlformats.org/officeDocument/2006/relationships/hyperlink" Target="https://erp.bharati.du.ac.in/informationcentre/download-pdf/departmentpunjabi11%40gmail.com" TargetMode="External"/><Relationship Id="rId6" Type="http://schemas.openxmlformats.org/officeDocument/2006/relationships/hyperlink" Target="https://m.facebook.com/Phulkari_society-%201948682758718534/?ref=bookmarks" TargetMode="External"/><Relationship Id="rId7" Type="http://schemas.openxmlformats.org/officeDocument/2006/relationships/hyperlink" Target="https://instagram.com/phulkari_kudiyaandi?igshid=hcb79cg1nnm7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hyperlink" Target="https://www.instagram.com/phulkari_kudiyaandi?igsh=MTJ3YjFpem51aGowNQ==" TargetMode="External"/><Relationship Id="rId4" Type="http://schemas.openxmlformats.org/officeDocument/2006/relationships/hyperlink" Target="https://erp.bharati.du.ac.in/informationcentre/society-marketingPosterURL/4bc951967bf5e18f7f89eb038d7fc061.jpg" TargetMode="External"/><Relationship Id="rId5" Type="http://schemas.openxmlformats.org/officeDocument/2006/relationships/hyperlink" Target="https://erp.bharati.du.ac.in/informationcentre/events-data/d43163ce3efed1de62245513a625685e.docx" TargetMode="External"/><Relationship Id="rId6" Type="http://schemas.openxmlformats.org/officeDocument/2006/relationships/hyperlink" Target="https://erp.bharati.du.ac.in/informationcentre/events-data/13eebbe880728e27ee53e10c32fbe0b6.pdf" TargetMode="External"/><Relationship Id="rId7" Type="http://schemas.openxmlformats.org/officeDocument/2006/relationships/hyperlink" Target="https://erp.bharati.du.ac.in/informationcentre/events-data/4389c16870b50171b29525414ef89245.docx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erp.bharati.du.ac.in/informationcentre/society-marketingPosterURL/4bc951967bf5e18f7f89eb038d7fc061.jpg" TargetMode="External"/><Relationship Id="rId3" Type="http://schemas.openxmlformats.org/officeDocument/2006/relationships/image" Target="../media/image3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erp.bharati.du.ac.in/informationcentre/events-data/2210/f6f31a51653625282ef6a3922b291133.JPG" TargetMode="External"/><Relationship Id="rId3" Type="http://schemas.openxmlformats.org/officeDocument/2006/relationships/image" Target="../media/image4.jpg"/><Relationship Id="rId4" Type="http://schemas.openxmlformats.org/officeDocument/2006/relationships/hyperlink" Target="https://erp.bharati.du.ac.in/informationcentre/events-data/2210/87d2cf6c3e34600bc32ad718d8e961fc.JPG" TargetMode="External"/><Relationship Id="rId5" Type="http://schemas.openxmlformats.org/officeDocument/2006/relationships/image" Target="../media/image5.jpg"/><Relationship Id="rId6" Type="http://schemas.openxmlformats.org/officeDocument/2006/relationships/hyperlink" Target="https://erp.bharati.du.ac.in/informationcentre/events-data/2210/dcde63bd6e3d4d574c4b02fecb1a509f.JPG" TargetMode="External"/><Relationship Id="rId7" Type="http://schemas.openxmlformats.org/officeDocument/2006/relationships/image" Target="../media/image6.jpg"/><Relationship Id="rId8" Type="http://schemas.openxmlformats.org/officeDocument/2006/relationships/hyperlink" Target="https://erp.bharati.du.ac.in/informationcentre/events-data/2210/cd22b05bc27cb2e06a0560b89c1bb67e.jpg" TargetMode="External"/><Relationship Id="rId9" Type="http://schemas.openxmlformats.org/officeDocument/2006/relationships/image" Target="../media/image7.jpg"/><Relationship Id="rId10" Type="http://schemas.openxmlformats.org/officeDocument/2006/relationships/hyperlink" Target="https://erp.bharati.du.ac.in/informationcentre/events-data/2210/a99998ecec173045a0ac47dd0676558e.JPG" TargetMode="External"/><Relationship Id="rId11" Type="http://schemas.openxmlformats.org/officeDocument/2006/relationships/image" Target="../media/image8.jpg"/><Relationship Id="rId12" Type="http://schemas.openxmlformats.org/officeDocument/2006/relationships/hyperlink" Target="https://erp.bharati.du.ac.in/informationcentre/events-data/2210/ed9e498297772c294692f5e1a31c39e0.JPG" TargetMode="External"/><Relationship Id="rId13" Type="http://schemas.openxmlformats.org/officeDocument/2006/relationships/hyperlink" Target="https://erp.bharati.du.ac.in/informationcentre/events-data/2210/203fc3e93083c6e259756b0c5791419a.jpg" TargetMode="External"/><Relationship Id="rId14" Type="http://schemas.openxmlformats.org/officeDocument/2006/relationships/image" Target="../media/image9.jpg"/><Relationship Id="rId15" Type="http://schemas.openxmlformats.org/officeDocument/2006/relationships/hyperlink" Target="https://erp.bharati.du.ac.in/informationcentre/events-data/2210/3fd16da0e6f323ff1f1c0fffad8c858d.jpg" TargetMode="External"/><Relationship Id="rId16" Type="http://schemas.openxmlformats.org/officeDocument/2006/relationships/image" Target="../media/image10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hyperlink" Target="https://www.instagram.com/phulkari_kudiyaandi?igsh=MTJ3YjFpem51aGowNQ==" TargetMode="External"/><Relationship Id="rId4" Type="http://schemas.openxmlformats.org/officeDocument/2006/relationships/hyperlink" Target="https://erp.bharati.du.ac.in/informationcentre/society-marketingPosterURL/b3c067cf1a4e2743e414e681f9b4f74e.jpg" TargetMode="External"/><Relationship Id="rId5" Type="http://schemas.openxmlformats.org/officeDocument/2006/relationships/hyperlink" Target="https://erp.bharati.du.ac.in/informationcentre/events-data/ac043e12a0329eb885721f13edb326b0.docx" TargetMode="External"/><Relationship Id="rId6" Type="http://schemas.openxmlformats.org/officeDocument/2006/relationships/hyperlink" Target="https://erp.bharati.du.ac.in/informationcentre/events-data/67e6d6f969a3e31d1c8dc59b3ce5e0b7.pdf" TargetMode="Externa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erp.bharati.du.ac.in/informationcentre/society-marketingPosterURL/b3c067cf1a4e2743e414e681f9b4f74e.jpg" TargetMode="External"/><Relationship Id="rId3" Type="http://schemas.openxmlformats.org/officeDocument/2006/relationships/image" Target="../media/image11.jpg"/><Relationship Id="rId4" Type="http://schemas.openxmlformats.org/officeDocument/2006/relationships/hyperlink" Target="https://erp.bharati.du.ac.in/informationcentre/events-data/2193/161b72877666e305fd2f9c7daf394398.jpg" TargetMode="External"/><Relationship Id="rId5" Type="http://schemas.openxmlformats.org/officeDocument/2006/relationships/image" Target="../media/image12.jpg"/><Relationship Id="rId6" Type="http://schemas.openxmlformats.org/officeDocument/2006/relationships/hyperlink" Target="https://erp.bharati.du.ac.in/informationcentre/events-data/2193/5236292dca10f208e6d2b44f927ad0ab.jpg" TargetMode="External"/><Relationship Id="rId7" Type="http://schemas.openxmlformats.org/officeDocument/2006/relationships/image" Target="../media/image13.jpg"/><Relationship Id="rId8" Type="http://schemas.openxmlformats.org/officeDocument/2006/relationships/hyperlink" Target="https://erp.bharati.du.ac.in/informationcentre/events-data/2193/9adead468077ebe6669e1db11907825e.jpg" TargetMode="External"/><Relationship Id="rId9" Type="http://schemas.openxmlformats.org/officeDocument/2006/relationships/image" Target="../media/image14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13353" y="179997"/>
            <a:ext cx="133350" cy="1524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79997" y="575284"/>
            <a:ext cx="7200265" cy="0"/>
          </a:xfrm>
          <a:custGeom>
            <a:avLst/>
            <a:gdLst/>
            <a:ahLst/>
            <a:cxnLst/>
            <a:rect l="l" t="t" r="r" b="b"/>
            <a:pathLst>
              <a:path w="7200265" h="0">
                <a:moveTo>
                  <a:pt x="0" y="0"/>
                </a:moveTo>
                <a:lnTo>
                  <a:pt x="7200061" y="0"/>
                </a:lnTo>
              </a:path>
            </a:pathLst>
          </a:custGeom>
          <a:ln w="9525">
            <a:solidFill>
              <a:srgbClr val="1A30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300476" y="643254"/>
            <a:ext cx="959485" cy="186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05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Socity</a:t>
            </a:r>
            <a:r>
              <a:rPr dirty="0" u="sng" sz="1050" spc="29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sng" sz="1050" spc="4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Details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33349" y="2060219"/>
            <a:ext cx="6893559" cy="0"/>
          </a:xfrm>
          <a:custGeom>
            <a:avLst/>
            <a:gdLst/>
            <a:ahLst/>
            <a:cxnLst/>
            <a:rect l="l" t="t" r="r" b="b"/>
            <a:pathLst>
              <a:path w="6893559" h="0">
                <a:moveTo>
                  <a:pt x="0" y="0"/>
                </a:moveTo>
                <a:lnTo>
                  <a:pt x="1377149" y="0"/>
                </a:lnTo>
              </a:path>
              <a:path w="6893559" h="0">
                <a:moveTo>
                  <a:pt x="1379054" y="0"/>
                </a:moveTo>
                <a:lnTo>
                  <a:pt x="3445725" y="0"/>
                </a:lnTo>
              </a:path>
              <a:path w="6893559" h="0">
                <a:moveTo>
                  <a:pt x="3447630" y="0"/>
                </a:moveTo>
                <a:lnTo>
                  <a:pt x="6893356" y="0"/>
                </a:lnTo>
              </a:path>
            </a:pathLst>
          </a:custGeom>
          <a:ln w="3175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38747" y="991616"/>
            <a:ext cx="858519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>
                <a:latin typeface="Trebuchet MS"/>
                <a:cs typeface="Trebuchet MS"/>
              </a:rPr>
              <a:t>Society</a:t>
            </a:r>
            <a:r>
              <a:rPr dirty="0" sz="1050" spc="15">
                <a:latin typeface="Trebuchet MS"/>
                <a:cs typeface="Trebuchet MS"/>
              </a:rPr>
              <a:t> </a:t>
            </a:r>
            <a:r>
              <a:rPr dirty="0" sz="1050" spc="-20">
                <a:latin typeface="Trebuchet MS"/>
                <a:cs typeface="Trebuchet MS"/>
              </a:rPr>
              <a:t>Name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17801" y="991616"/>
            <a:ext cx="1181735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-70">
                <a:latin typeface="Trebuchet MS"/>
                <a:cs typeface="Trebuchet MS"/>
              </a:rPr>
              <a:t>:</a:t>
            </a:r>
            <a:r>
              <a:rPr dirty="0" sz="1050" spc="-20">
                <a:latin typeface="Trebuchet MS"/>
                <a:cs typeface="Trebuchet MS"/>
              </a:rPr>
              <a:t> </a:t>
            </a:r>
            <a:r>
              <a:rPr dirty="0" sz="1050">
                <a:latin typeface="Trebuchet MS"/>
                <a:cs typeface="Trebuchet MS"/>
              </a:rPr>
              <a:t>Kudiya</a:t>
            </a:r>
            <a:r>
              <a:rPr dirty="0" sz="1050" spc="-15">
                <a:latin typeface="Trebuchet MS"/>
                <a:cs typeface="Trebuchet MS"/>
              </a:rPr>
              <a:t> </a:t>
            </a:r>
            <a:r>
              <a:rPr dirty="0" sz="1050">
                <a:latin typeface="Trebuchet MS"/>
                <a:cs typeface="Trebuchet MS"/>
              </a:rPr>
              <a:t>di</a:t>
            </a:r>
            <a:r>
              <a:rPr dirty="0" sz="1050" spc="-15">
                <a:latin typeface="Trebuchet MS"/>
                <a:cs typeface="Trebuchet MS"/>
              </a:rPr>
              <a:t> </a:t>
            </a:r>
            <a:r>
              <a:rPr dirty="0" sz="1050" spc="-10">
                <a:latin typeface="Trebuchet MS"/>
                <a:cs typeface="Trebuchet MS"/>
              </a:rPr>
              <a:t>Phulkari</a:t>
            </a:r>
            <a:endParaRPr sz="1050">
              <a:latin typeface="Trebuchet MS"/>
              <a:cs typeface="Trebuchet MS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27586" y="1011517"/>
            <a:ext cx="952500" cy="952500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333260" y="2380412"/>
            <a:ext cx="6887845" cy="0"/>
          </a:xfrm>
          <a:custGeom>
            <a:avLst/>
            <a:gdLst/>
            <a:ahLst/>
            <a:cxnLst/>
            <a:rect l="l" t="t" r="r" b="b"/>
            <a:pathLst>
              <a:path w="6887845" h="0">
                <a:moveTo>
                  <a:pt x="0" y="0"/>
                </a:moveTo>
                <a:lnTo>
                  <a:pt x="1250823" y="0"/>
                </a:lnTo>
              </a:path>
              <a:path w="6887845" h="0">
                <a:moveTo>
                  <a:pt x="1252550" y="0"/>
                </a:moveTo>
                <a:lnTo>
                  <a:pt x="6887273" y="0"/>
                </a:lnTo>
              </a:path>
            </a:pathLst>
          </a:custGeom>
          <a:ln w="3175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37007" y="2128444"/>
            <a:ext cx="328295" cy="170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10">
                <a:latin typeface="Trebuchet MS"/>
                <a:cs typeface="Trebuchet MS"/>
              </a:rPr>
              <a:t>Email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89544" y="2128444"/>
            <a:ext cx="1967230" cy="170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70">
                <a:latin typeface="Trebuchet MS"/>
                <a:cs typeface="Trebuchet MS"/>
              </a:rPr>
              <a:t>:</a:t>
            </a:r>
            <a:r>
              <a:rPr dirty="0" sz="950" spc="-10">
                <a:latin typeface="Trebuchet MS"/>
                <a:cs typeface="Trebuchet MS"/>
              </a:rPr>
              <a:t> </a:t>
            </a:r>
            <a:r>
              <a:rPr dirty="0" sz="950" spc="-10">
                <a:latin typeface="Trebuchet MS"/>
                <a:cs typeface="Trebuchet MS"/>
                <a:hlinkClick r:id="rId4"/>
              </a:rPr>
              <a:t>kudiyadiphulkari@bharati.du.ac.in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33260" y="2700502"/>
            <a:ext cx="6887845" cy="0"/>
          </a:xfrm>
          <a:custGeom>
            <a:avLst/>
            <a:gdLst/>
            <a:ahLst/>
            <a:cxnLst/>
            <a:rect l="l" t="t" r="r" b="b"/>
            <a:pathLst>
              <a:path w="6887845" h="0">
                <a:moveTo>
                  <a:pt x="0" y="0"/>
                </a:moveTo>
                <a:lnTo>
                  <a:pt x="1250823" y="0"/>
                </a:lnTo>
              </a:path>
              <a:path w="6887845" h="0">
                <a:moveTo>
                  <a:pt x="1252550" y="0"/>
                </a:moveTo>
                <a:lnTo>
                  <a:pt x="6887273" y="0"/>
                </a:lnTo>
              </a:path>
            </a:pathLst>
          </a:custGeom>
          <a:ln w="3175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337007" y="2448547"/>
            <a:ext cx="549910" cy="170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10">
                <a:latin typeface="Trebuchet MS"/>
                <a:cs typeface="Trebuchet MS"/>
              </a:rPr>
              <a:t>Convenor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89544" y="2448547"/>
            <a:ext cx="1005840" cy="170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70">
                <a:latin typeface="Trebuchet MS"/>
                <a:cs typeface="Trebuchet MS"/>
              </a:rPr>
              <a:t>: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Dr. Shalu Kaur </a:t>
            </a:r>
            <a:r>
              <a:rPr dirty="0" sz="950" spc="-25">
                <a:latin typeface="Trebuchet MS"/>
                <a:cs typeface="Trebuchet MS"/>
              </a:rPr>
              <a:t>()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33260" y="3020593"/>
            <a:ext cx="6887845" cy="0"/>
          </a:xfrm>
          <a:custGeom>
            <a:avLst/>
            <a:gdLst/>
            <a:ahLst/>
            <a:cxnLst/>
            <a:rect l="l" t="t" r="r" b="b"/>
            <a:pathLst>
              <a:path w="6887845" h="0">
                <a:moveTo>
                  <a:pt x="0" y="0"/>
                </a:moveTo>
                <a:lnTo>
                  <a:pt x="1250823" y="0"/>
                </a:lnTo>
              </a:path>
              <a:path w="6887845" h="0">
                <a:moveTo>
                  <a:pt x="1252550" y="0"/>
                </a:moveTo>
                <a:lnTo>
                  <a:pt x="6887273" y="0"/>
                </a:lnTo>
              </a:path>
            </a:pathLst>
          </a:custGeom>
          <a:ln w="3175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337007" y="2768638"/>
            <a:ext cx="732155" cy="170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>
                <a:latin typeface="Trebuchet MS"/>
                <a:cs typeface="Trebuchet MS"/>
              </a:rPr>
              <a:t>Co-</a:t>
            </a:r>
            <a:r>
              <a:rPr dirty="0" sz="950" spc="-10">
                <a:latin typeface="Trebuchet MS"/>
                <a:cs typeface="Trebuchet MS"/>
              </a:rPr>
              <a:t>Convenor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89544" y="2768638"/>
            <a:ext cx="1253490" cy="170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70">
                <a:latin typeface="Trebuchet MS"/>
                <a:cs typeface="Trebuchet MS"/>
              </a:rPr>
              <a:t>:</a:t>
            </a:r>
            <a:r>
              <a:rPr dirty="0" sz="950" spc="2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Dr.</a:t>
            </a:r>
            <a:r>
              <a:rPr dirty="0" sz="950" spc="2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Bhawna</a:t>
            </a:r>
            <a:r>
              <a:rPr dirty="0" sz="950" spc="2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Shivan</a:t>
            </a:r>
            <a:r>
              <a:rPr dirty="0" sz="950" spc="20">
                <a:latin typeface="Trebuchet MS"/>
                <a:cs typeface="Trebuchet MS"/>
              </a:rPr>
              <a:t> </a:t>
            </a:r>
            <a:r>
              <a:rPr dirty="0" sz="950" spc="-25">
                <a:latin typeface="Trebuchet MS"/>
                <a:cs typeface="Trebuchet MS"/>
              </a:rPr>
              <a:t>()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33260" y="3340697"/>
            <a:ext cx="6887845" cy="0"/>
          </a:xfrm>
          <a:custGeom>
            <a:avLst/>
            <a:gdLst/>
            <a:ahLst/>
            <a:cxnLst/>
            <a:rect l="l" t="t" r="r" b="b"/>
            <a:pathLst>
              <a:path w="6887845" h="0">
                <a:moveTo>
                  <a:pt x="0" y="0"/>
                </a:moveTo>
                <a:lnTo>
                  <a:pt x="1250823" y="0"/>
                </a:lnTo>
              </a:path>
              <a:path w="6887845" h="0">
                <a:moveTo>
                  <a:pt x="1252550" y="0"/>
                </a:moveTo>
                <a:lnTo>
                  <a:pt x="6887273" y="0"/>
                </a:lnTo>
              </a:path>
            </a:pathLst>
          </a:custGeom>
          <a:ln w="3175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337007" y="3088729"/>
            <a:ext cx="293370" cy="170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20">
                <a:latin typeface="Trebuchet MS"/>
                <a:cs typeface="Trebuchet MS"/>
              </a:rPr>
              <a:t>Type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89544" y="3088729"/>
            <a:ext cx="316230" cy="170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70">
                <a:latin typeface="Trebuchet MS"/>
                <a:cs typeface="Trebuchet MS"/>
              </a:rPr>
              <a:t>:</a:t>
            </a:r>
            <a:r>
              <a:rPr dirty="0" sz="950" spc="-10">
                <a:latin typeface="Trebuchet MS"/>
                <a:cs typeface="Trebuchet MS"/>
              </a:rPr>
              <a:t> </a:t>
            </a:r>
            <a:r>
              <a:rPr dirty="0" sz="950" spc="-25">
                <a:latin typeface="Trebuchet MS"/>
                <a:cs typeface="Trebuchet MS"/>
              </a:rPr>
              <a:t>ECA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33260" y="3660787"/>
            <a:ext cx="6887845" cy="0"/>
          </a:xfrm>
          <a:custGeom>
            <a:avLst/>
            <a:gdLst/>
            <a:ahLst/>
            <a:cxnLst/>
            <a:rect l="l" t="t" r="r" b="b"/>
            <a:pathLst>
              <a:path w="6887845" h="0">
                <a:moveTo>
                  <a:pt x="0" y="0"/>
                </a:moveTo>
                <a:lnTo>
                  <a:pt x="1250823" y="0"/>
                </a:lnTo>
              </a:path>
              <a:path w="6887845" h="0">
                <a:moveTo>
                  <a:pt x="1252550" y="0"/>
                </a:moveTo>
                <a:lnTo>
                  <a:pt x="6887273" y="0"/>
                </a:lnTo>
              </a:path>
            </a:pathLst>
          </a:custGeom>
          <a:ln w="3175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337007" y="3408833"/>
            <a:ext cx="466725" cy="170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10">
                <a:latin typeface="Trebuchet MS"/>
                <a:cs typeface="Trebuchet MS"/>
              </a:rPr>
              <a:t>Website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589544" y="3408833"/>
            <a:ext cx="1961514" cy="170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70">
                <a:latin typeface="Trebuchet MS"/>
                <a:cs typeface="Trebuchet MS"/>
              </a:rPr>
              <a:t>:</a:t>
            </a:r>
            <a:r>
              <a:rPr dirty="0" sz="950" spc="-10">
                <a:latin typeface="Trebuchet MS"/>
                <a:cs typeface="Trebuchet MS"/>
              </a:rPr>
              <a:t> </a:t>
            </a:r>
            <a:r>
              <a:rPr dirty="0" u="sng" sz="950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5"/>
              </a:rPr>
              <a:t>departmentpunjabi11@gmail.com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33260" y="3980878"/>
            <a:ext cx="6887845" cy="0"/>
          </a:xfrm>
          <a:custGeom>
            <a:avLst/>
            <a:gdLst/>
            <a:ahLst/>
            <a:cxnLst/>
            <a:rect l="l" t="t" r="r" b="b"/>
            <a:pathLst>
              <a:path w="6887845" h="0">
                <a:moveTo>
                  <a:pt x="0" y="0"/>
                </a:moveTo>
                <a:lnTo>
                  <a:pt x="1250823" y="0"/>
                </a:lnTo>
              </a:path>
              <a:path w="6887845" h="0">
                <a:moveTo>
                  <a:pt x="1252550" y="0"/>
                </a:moveTo>
                <a:lnTo>
                  <a:pt x="6887273" y="0"/>
                </a:lnTo>
              </a:path>
            </a:pathLst>
          </a:custGeom>
          <a:ln w="3175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337007" y="3728923"/>
            <a:ext cx="925830" cy="170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>
                <a:latin typeface="Trebuchet MS"/>
                <a:cs typeface="Trebuchet MS"/>
              </a:rPr>
              <a:t>Facebook</a:t>
            </a:r>
            <a:r>
              <a:rPr dirty="0" sz="950" spc="65">
                <a:latin typeface="Trebuchet MS"/>
                <a:cs typeface="Trebuchet MS"/>
              </a:rPr>
              <a:t> </a:t>
            </a:r>
            <a:r>
              <a:rPr dirty="0" sz="950" spc="-10">
                <a:latin typeface="Trebuchet MS"/>
                <a:cs typeface="Trebuchet MS"/>
              </a:rPr>
              <a:t>Profile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589544" y="3728923"/>
            <a:ext cx="4436110" cy="170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70">
                <a:latin typeface="Trebuchet MS"/>
                <a:cs typeface="Trebuchet MS"/>
              </a:rPr>
              <a:t>:</a:t>
            </a:r>
            <a:r>
              <a:rPr dirty="0" sz="950" spc="265">
                <a:latin typeface="Trebuchet MS"/>
                <a:cs typeface="Trebuchet MS"/>
              </a:rPr>
              <a:t> </a:t>
            </a:r>
            <a:r>
              <a:rPr dirty="0" u="sng" sz="950" spc="-2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6"/>
              </a:rPr>
              <a:t>https://m.facebook.com/Phulkari_society-</a:t>
            </a:r>
            <a:r>
              <a:rPr dirty="0" u="sng" sz="950" spc="27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6"/>
              </a:rPr>
              <a:t> </a:t>
            </a:r>
            <a:r>
              <a:rPr dirty="0" u="sng" sz="950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6"/>
              </a:rPr>
              <a:t>1948682758718534/?ref=bookmarks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33260" y="4300982"/>
            <a:ext cx="6887845" cy="0"/>
          </a:xfrm>
          <a:custGeom>
            <a:avLst/>
            <a:gdLst/>
            <a:ahLst/>
            <a:cxnLst/>
            <a:rect l="l" t="t" r="r" b="b"/>
            <a:pathLst>
              <a:path w="6887845" h="0">
                <a:moveTo>
                  <a:pt x="0" y="0"/>
                </a:moveTo>
                <a:lnTo>
                  <a:pt x="1250823" y="0"/>
                </a:lnTo>
              </a:path>
              <a:path w="6887845" h="0">
                <a:moveTo>
                  <a:pt x="1252550" y="0"/>
                </a:moveTo>
                <a:lnTo>
                  <a:pt x="6887273" y="0"/>
                </a:lnTo>
              </a:path>
            </a:pathLst>
          </a:custGeom>
          <a:ln w="3175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337007" y="4049014"/>
            <a:ext cx="466725" cy="170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10">
                <a:latin typeface="Trebuchet MS"/>
                <a:cs typeface="Trebuchet MS"/>
              </a:rPr>
              <a:t>Website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589544" y="4049014"/>
            <a:ext cx="3760470" cy="170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70">
                <a:latin typeface="Trebuchet MS"/>
                <a:cs typeface="Trebuchet MS"/>
              </a:rPr>
              <a:t>:</a:t>
            </a:r>
            <a:r>
              <a:rPr dirty="0" sz="950" spc="-10">
                <a:latin typeface="Trebuchet MS"/>
                <a:cs typeface="Trebuchet MS"/>
              </a:rPr>
              <a:t> </a:t>
            </a:r>
            <a:r>
              <a:rPr dirty="0" u="sng" sz="950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7"/>
              </a:rPr>
              <a:t>https://instagram.com/phulkari_kudiyaandi?igshid=hcb79cg1nnm7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33260" y="4621072"/>
            <a:ext cx="6887845" cy="0"/>
          </a:xfrm>
          <a:custGeom>
            <a:avLst/>
            <a:gdLst/>
            <a:ahLst/>
            <a:cxnLst/>
            <a:rect l="l" t="t" r="r" b="b"/>
            <a:pathLst>
              <a:path w="6887845" h="0">
                <a:moveTo>
                  <a:pt x="0" y="0"/>
                </a:moveTo>
                <a:lnTo>
                  <a:pt x="1250823" y="0"/>
                </a:lnTo>
              </a:path>
              <a:path w="6887845" h="0">
                <a:moveTo>
                  <a:pt x="1252550" y="0"/>
                </a:moveTo>
                <a:lnTo>
                  <a:pt x="6887273" y="0"/>
                </a:lnTo>
              </a:path>
            </a:pathLst>
          </a:custGeom>
          <a:ln w="3175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337007" y="4369117"/>
            <a:ext cx="862330" cy="170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>
                <a:latin typeface="Trebuchet MS"/>
                <a:cs typeface="Trebuchet MS"/>
              </a:rPr>
              <a:t>Linkedin</a:t>
            </a:r>
            <a:r>
              <a:rPr dirty="0" sz="950" spc="-50">
                <a:latin typeface="Trebuchet MS"/>
                <a:cs typeface="Trebuchet MS"/>
              </a:rPr>
              <a:t> </a:t>
            </a:r>
            <a:r>
              <a:rPr dirty="0" sz="950" spc="-10">
                <a:latin typeface="Trebuchet MS"/>
                <a:cs typeface="Trebuchet MS"/>
              </a:rPr>
              <a:t>Profile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589544" y="4369117"/>
            <a:ext cx="358140" cy="170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70">
                <a:latin typeface="Trebuchet MS"/>
                <a:cs typeface="Trebuchet MS"/>
              </a:rPr>
              <a:t>:</a:t>
            </a:r>
            <a:r>
              <a:rPr dirty="0" sz="950" spc="-10">
                <a:latin typeface="Trebuchet MS"/>
                <a:cs typeface="Trebuchet MS"/>
              </a:rPr>
              <a:t> </a:t>
            </a:r>
            <a:r>
              <a:rPr dirty="0" u="sng" sz="950" spc="-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</a:rPr>
              <a:t>View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333260" y="5377192"/>
            <a:ext cx="6887845" cy="0"/>
          </a:xfrm>
          <a:custGeom>
            <a:avLst/>
            <a:gdLst/>
            <a:ahLst/>
            <a:cxnLst/>
            <a:rect l="l" t="t" r="r" b="b"/>
            <a:pathLst>
              <a:path w="6887845" h="0">
                <a:moveTo>
                  <a:pt x="0" y="0"/>
                </a:moveTo>
                <a:lnTo>
                  <a:pt x="1250823" y="0"/>
                </a:lnTo>
              </a:path>
              <a:path w="6887845" h="0">
                <a:moveTo>
                  <a:pt x="1252550" y="0"/>
                </a:moveTo>
                <a:lnTo>
                  <a:pt x="6887273" y="0"/>
                </a:lnTo>
              </a:path>
            </a:pathLst>
          </a:custGeom>
          <a:ln w="3175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337007" y="4689208"/>
            <a:ext cx="353060" cy="170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10">
                <a:latin typeface="Trebuchet MS"/>
                <a:cs typeface="Trebuchet MS"/>
              </a:rPr>
              <a:t>Vision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589544" y="4689208"/>
            <a:ext cx="5594985" cy="607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950" spc="-70">
                <a:latin typeface="Trebuchet MS"/>
                <a:cs typeface="Trebuchet MS"/>
              </a:rPr>
              <a:t>:</a:t>
            </a:r>
            <a:r>
              <a:rPr dirty="0" sz="950" spc="-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Our</a:t>
            </a:r>
            <a:r>
              <a:rPr dirty="0" sz="950" spc="-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aim</a:t>
            </a:r>
            <a:r>
              <a:rPr dirty="0" sz="950" spc="-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is</a:t>
            </a:r>
            <a:r>
              <a:rPr dirty="0" sz="950" spc="-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to</a:t>
            </a:r>
            <a:r>
              <a:rPr dirty="0" sz="950" spc="-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prepare</a:t>
            </a:r>
            <a:r>
              <a:rPr dirty="0" sz="950" spc="-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students</a:t>
            </a:r>
            <a:r>
              <a:rPr dirty="0" sz="950" spc="-15">
                <a:latin typeface="Trebuchet MS"/>
                <a:cs typeface="Trebuchet MS"/>
              </a:rPr>
              <a:t> </a:t>
            </a:r>
            <a:r>
              <a:rPr dirty="0" sz="950" spc="-10">
                <a:latin typeface="Trebuchet MS"/>
                <a:cs typeface="Trebuchet MS"/>
              </a:rPr>
              <a:t>for competition</a:t>
            </a:r>
            <a:r>
              <a:rPr dirty="0" sz="950" spc="-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in</a:t>
            </a:r>
            <a:r>
              <a:rPr dirty="0" sz="950" spc="-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the</a:t>
            </a:r>
            <a:r>
              <a:rPr dirty="0" sz="950" spc="-10">
                <a:latin typeface="Trebuchet MS"/>
                <a:cs typeface="Trebuchet MS"/>
              </a:rPr>
              <a:t> </a:t>
            </a:r>
            <a:r>
              <a:rPr dirty="0" sz="950" spc="-20">
                <a:latin typeface="Trebuchet MS"/>
                <a:cs typeface="Trebuchet MS"/>
              </a:rPr>
              <a:t>life</a:t>
            </a:r>
            <a:r>
              <a:rPr dirty="0" sz="950" spc="-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to</a:t>
            </a:r>
            <a:r>
              <a:rPr dirty="0" sz="950" spc="-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come</a:t>
            </a:r>
            <a:r>
              <a:rPr dirty="0" sz="950" spc="-15">
                <a:latin typeface="Trebuchet MS"/>
                <a:cs typeface="Trebuchet MS"/>
              </a:rPr>
              <a:t> </a:t>
            </a:r>
            <a:r>
              <a:rPr dirty="0" sz="950" spc="-20">
                <a:latin typeface="Trebuchet MS"/>
                <a:cs typeface="Trebuchet MS"/>
              </a:rPr>
              <a:t>with</a:t>
            </a:r>
            <a:r>
              <a:rPr dirty="0" sz="950" spc="-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additional</a:t>
            </a:r>
            <a:r>
              <a:rPr dirty="0" sz="950" spc="-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benefits</a:t>
            </a:r>
            <a:r>
              <a:rPr dirty="0" sz="950" spc="-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of</a:t>
            </a:r>
            <a:r>
              <a:rPr dirty="0" sz="950" spc="-15">
                <a:latin typeface="Trebuchet MS"/>
                <a:cs typeface="Trebuchet MS"/>
              </a:rPr>
              <a:t> </a:t>
            </a:r>
            <a:r>
              <a:rPr dirty="0" sz="950" spc="-10">
                <a:latin typeface="Trebuchet MS"/>
                <a:cs typeface="Trebuchet MS"/>
              </a:rPr>
              <a:t>being </a:t>
            </a:r>
            <a:r>
              <a:rPr dirty="0" sz="950">
                <a:latin typeface="Trebuchet MS"/>
                <a:cs typeface="Trebuchet MS"/>
              </a:rPr>
              <a:t>connected</a:t>
            </a:r>
            <a:r>
              <a:rPr dirty="0" sz="950" spc="-20">
                <a:latin typeface="Trebuchet MS"/>
                <a:cs typeface="Trebuchet MS"/>
              </a:rPr>
              <a:t> with</a:t>
            </a:r>
            <a:r>
              <a:rPr dirty="0" sz="950" spc="-25">
                <a:latin typeface="Trebuchet MS"/>
                <a:cs typeface="Trebuchet MS"/>
              </a:rPr>
              <a:t> </a:t>
            </a:r>
            <a:r>
              <a:rPr dirty="0" sz="950" spc="-10">
                <a:latin typeface="Trebuchet MS"/>
                <a:cs typeface="Trebuchet MS"/>
              </a:rPr>
              <a:t>their</a:t>
            </a:r>
            <a:r>
              <a:rPr dirty="0" sz="950" spc="-2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heritage.</a:t>
            </a:r>
            <a:r>
              <a:rPr dirty="0" sz="950" spc="-2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Our</a:t>
            </a:r>
            <a:r>
              <a:rPr dirty="0" sz="950" spc="-2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Vision</a:t>
            </a:r>
            <a:r>
              <a:rPr dirty="0" sz="950" spc="-2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is</a:t>
            </a:r>
            <a:r>
              <a:rPr dirty="0" sz="950" spc="-2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to</a:t>
            </a:r>
            <a:r>
              <a:rPr dirty="0" sz="950" spc="-2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make</a:t>
            </a:r>
            <a:r>
              <a:rPr dirty="0" sz="950" spc="-2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the</a:t>
            </a:r>
            <a:r>
              <a:rPr dirty="0" sz="950" spc="-2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society</a:t>
            </a:r>
            <a:r>
              <a:rPr dirty="0" sz="950" spc="-20">
                <a:latin typeface="Trebuchet MS"/>
                <a:cs typeface="Trebuchet MS"/>
              </a:rPr>
              <a:t> </a:t>
            </a:r>
            <a:r>
              <a:rPr dirty="0" sz="950" spc="-10">
                <a:latin typeface="Trebuchet MS"/>
                <a:cs typeface="Trebuchet MS"/>
              </a:rPr>
              <a:t>well</a:t>
            </a:r>
            <a:r>
              <a:rPr dirty="0" sz="950" spc="-2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known</a:t>
            </a:r>
            <a:r>
              <a:rPr dirty="0" sz="950" spc="-2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in</a:t>
            </a:r>
            <a:r>
              <a:rPr dirty="0" sz="950" spc="-2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the</a:t>
            </a:r>
            <a:r>
              <a:rPr dirty="0" sz="950" spc="-20">
                <a:latin typeface="Trebuchet MS"/>
                <a:cs typeface="Trebuchet MS"/>
              </a:rPr>
              <a:t> field </a:t>
            </a:r>
            <a:r>
              <a:rPr dirty="0" sz="950">
                <a:latin typeface="Trebuchet MS"/>
                <a:cs typeface="Trebuchet MS"/>
              </a:rPr>
              <a:t>of</a:t>
            </a:r>
            <a:r>
              <a:rPr dirty="0" sz="950" spc="-20">
                <a:latin typeface="Trebuchet MS"/>
                <a:cs typeface="Trebuchet MS"/>
              </a:rPr>
              <a:t> Art, </a:t>
            </a:r>
            <a:r>
              <a:rPr dirty="0" sz="950" spc="-10">
                <a:latin typeface="Trebuchet MS"/>
                <a:cs typeface="Trebuchet MS"/>
              </a:rPr>
              <a:t>Literature</a:t>
            </a:r>
            <a:r>
              <a:rPr dirty="0" sz="950" spc="-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and</a:t>
            </a:r>
            <a:r>
              <a:rPr dirty="0" sz="950" spc="-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Culture</a:t>
            </a:r>
            <a:r>
              <a:rPr dirty="0" sz="950" spc="-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not</a:t>
            </a:r>
            <a:r>
              <a:rPr dirty="0" sz="950" spc="-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only</a:t>
            </a:r>
            <a:r>
              <a:rPr dirty="0" sz="950" spc="-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at</a:t>
            </a:r>
            <a:r>
              <a:rPr dirty="0" sz="950" spc="-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state</a:t>
            </a:r>
            <a:r>
              <a:rPr dirty="0" sz="950" spc="-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level</a:t>
            </a:r>
            <a:r>
              <a:rPr dirty="0" sz="950" spc="-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but</a:t>
            </a:r>
            <a:r>
              <a:rPr dirty="0" sz="950" spc="-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also</a:t>
            </a:r>
            <a:r>
              <a:rPr dirty="0" sz="950" spc="-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at</a:t>
            </a:r>
            <a:r>
              <a:rPr dirty="0" sz="950" spc="-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National</a:t>
            </a:r>
            <a:r>
              <a:rPr dirty="0" sz="950" spc="-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and</a:t>
            </a:r>
            <a:r>
              <a:rPr dirty="0" sz="950" spc="-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International</a:t>
            </a:r>
            <a:r>
              <a:rPr dirty="0" sz="950" spc="-15">
                <a:latin typeface="Trebuchet MS"/>
                <a:cs typeface="Trebuchet MS"/>
              </a:rPr>
              <a:t> </a:t>
            </a:r>
            <a:r>
              <a:rPr dirty="0" sz="950" spc="-20">
                <a:latin typeface="Trebuchet MS"/>
                <a:cs typeface="Trebuchet MS"/>
              </a:rPr>
              <a:t>fore.</a:t>
            </a:r>
            <a:r>
              <a:rPr dirty="0" sz="950" spc="-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The</a:t>
            </a:r>
            <a:r>
              <a:rPr dirty="0" sz="950" spc="-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idea</a:t>
            </a:r>
            <a:r>
              <a:rPr dirty="0" sz="950" spc="-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is</a:t>
            </a:r>
            <a:r>
              <a:rPr dirty="0" sz="950" spc="-10">
                <a:latin typeface="Trebuchet MS"/>
                <a:cs typeface="Trebuchet MS"/>
              </a:rPr>
              <a:t> </a:t>
            </a:r>
            <a:r>
              <a:rPr dirty="0" sz="950" spc="-25">
                <a:latin typeface="Trebuchet MS"/>
                <a:cs typeface="Trebuchet MS"/>
              </a:rPr>
              <a:t>to </a:t>
            </a:r>
            <a:r>
              <a:rPr dirty="0" sz="950">
                <a:latin typeface="Trebuchet MS"/>
                <a:cs typeface="Trebuchet MS"/>
              </a:rPr>
              <a:t>bring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fame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and laurels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 spc="-10">
                <a:latin typeface="Trebuchet MS"/>
                <a:cs typeface="Trebuchet MS"/>
              </a:rPr>
              <a:t>for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our beloved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college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along </a:t>
            </a:r>
            <a:r>
              <a:rPr dirty="0" sz="950" spc="-20">
                <a:latin typeface="Trebuchet MS"/>
                <a:cs typeface="Trebuchet MS"/>
              </a:rPr>
              <a:t>with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Recognition to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 spc="-10">
                <a:latin typeface="Trebuchet MS"/>
                <a:cs typeface="Trebuchet MS"/>
              </a:rPr>
              <a:t>participating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 spc="-10">
                <a:latin typeface="Trebuchet MS"/>
                <a:cs typeface="Trebuchet MS"/>
              </a:rPr>
              <a:t>students.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333260" y="5987974"/>
            <a:ext cx="6887845" cy="0"/>
          </a:xfrm>
          <a:custGeom>
            <a:avLst/>
            <a:gdLst/>
            <a:ahLst/>
            <a:cxnLst/>
            <a:rect l="l" t="t" r="r" b="b"/>
            <a:pathLst>
              <a:path w="6887845" h="0">
                <a:moveTo>
                  <a:pt x="0" y="0"/>
                </a:moveTo>
                <a:lnTo>
                  <a:pt x="1250823" y="0"/>
                </a:lnTo>
              </a:path>
              <a:path w="6887845" h="0">
                <a:moveTo>
                  <a:pt x="1252550" y="0"/>
                </a:moveTo>
                <a:lnTo>
                  <a:pt x="6887273" y="0"/>
                </a:lnTo>
              </a:path>
            </a:pathLst>
          </a:custGeom>
          <a:ln w="3175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337007" y="5445328"/>
            <a:ext cx="429259" cy="170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10">
                <a:latin typeface="Trebuchet MS"/>
                <a:cs typeface="Trebuchet MS"/>
              </a:rPr>
              <a:t>Mission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589544" y="5445328"/>
            <a:ext cx="5561965" cy="4616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950" spc="-70">
                <a:latin typeface="Trebuchet MS"/>
                <a:cs typeface="Trebuchet MS"/>
              </a:rPr>
              <a:t>: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The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students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who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 spc="-40">
                <a:latin typeface="Trebuchet MS"/>
                <a:cs typeface="Trebuchet MS"/>
              </a:rPr>
              <a:t>join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society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 spc="-25">
                <a:latin typeface="Trebuchet MS"/>
                <a:cs typeface="Trebuchet MS"/>
              </a:rPr>
              <a:t>will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get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exposed</a:t>
            </a:r>
            <a:r>
              <a:rPr dirty="0" sz="950" spc="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at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college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as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 spc="-10">
                <a:latin typeface="Trebuchet MS"/>
                <a:cs typeface="Trebuchet MS"/>
              </a:rPr>
              <a:t>well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as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University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level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and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they</a:t>
            </a:r>
            <a:r>
              <a:rPr dirty="0" sz="950" spc="15">
                <a:latin typeface="Trebuchet MS"/>
                <a:cs typeface="Trebuchet MS"/>
              </a:rPr>
              <a:t> </a:t>
            </a:r>
            <a:r>
              <a:rPr dirty="0" sz="950" spc="-25">
                <a:latin typeface="Trebuchet MS"/>
                <a:cs typeface="Trebuchet MS"/>
              </a:rPr>
              <a:t>will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 spc="-25">
                <a:latin typeface="Trebuchet MS"/>
                <a:cs typeface="Trebuchet MS"/>
              </a:rPr>
              <a:t>be </a:t>
            </a:r>
            <a:r>
              <a:rPr dirty="0" sz="950">
                <a:latin typeface="Trebuchet MS"/>
                <a:cs typeface="Trebuchet MS"/>
              </a:rPr>
              <a:t>able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to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explore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 spc="-10">
                <a:latin typeface="Trebuchet MS"/>
                <a:cs typeface="Trebuchet MS"/>
              </a:rPr>
              <a:t>their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hidden </a:t>
            </a:r>
            <a:r>
              <a:rPr dirty="0" sz="950" spc="-20">
                <a:latin typeface="Trebuchet MS"/>
                <a:cs typeface="Trebuchet MS"/>
              </a:rPr>
              <a:t>talent.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 spc="-30">
                <a:latin typeface="Trebuchet MS"/>
                <a:cs typeface="Trebuchet MS"/>
              </a:rPr>
              <a:t>it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is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but natural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these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 spc="-10">
                <a:latin typeface="Trebuchet MS"/>
                <a:cs typeface="Trebuchet MS"/>
              </a:rPr>
              <a:t>extracurricular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 spc="-10">
                <a:latin typeface="Trebuchet MS"/>
                <a:cs typeface="Trebuchet MS"/>
              </a:rPr>
              <a:t>activities</a:t>
            </a:r>
            <a:r>
              <a:rPr dirty="0" sz="950">
                <a:latin typeface="Trebuchet MS"/>
                <a:cs typeface="Trebuchet MS"/>
              </a:rPr>
              <a:t> </a:t>
            </a:r>
            <a:r>
              <a:rPr dirty="0" sz="950" spc="-25">
                <a:latin typeface="Trebuchet MS"/>
                <a:cs typeface="Trebuchet MS"/>
              </a:rPr>
              <a:t>will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shape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 spc="-10">
                <a:latin typeface="Trebuchet MS"/>
                <a:cs typeface="Trebuchet MS"/>
              </a:rPr>
              <a:t>their </a:t>
            </a:r>
            <a:r>
              <a:rPr dirty="0" sz="950">
                <a:latin typeface="Trebuchet MS"/>
                <a:cs typeface="Trebuchet MS"/>
              </a:rPr>
              <a:t>personality</a:t>
            </a:r>
            <a:r>
              <a:rPr dirty="0" sz="950" spc="-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in</a:t>
            </a:r>
            <a:r>
              <a:rPr dirty="0" sz="950" spc="-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a</a:t>
            </a:r>
            <a:r>
              <a:rPr dirty="0" sz="950" spc="-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noble</a:t>
            </a:r>
            <a:r>
              <a:rPr dirty="0" sz="950" spc="-10">
                <a:latin typeface="Trebuchet MS"/>
                <a:cs typeface="Trebuchet MS"/>
              </a:rPr>
              <a:t> </a:t>
            </a:r>
            <a:r>
              <a:rPr dirty="0" sz="950" spc="-20">
                <a:latin typeface="Trebuchet MS"/>
                <a:cs typeface="Trebuchet MS"/>
              </a:rPr>
              <a:t>way.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333260" y="6744081"/>
            <a:ext cx="6887845" cy="0"/>
          </a:xfrm>
          <a:custGeom>
            <a:avLst/>
            <a:gdLst/>
            <a:ahLst/>
            <a:cxnLst/>
            <a:rect l="l" t="t" r="r" b="b"/>
            <a:pathLst>
              <a:path w="6887845" h="0">
                <a:moveTo>
                  <a:pt x="0" y="0"/>
                </a:moveTo>
                <a:lnTo>
                  <a:pt x="1250823" y="0"/>
                </a:lnTo>
              </a:path>
              <a:path w="6887845" h="0">
                <a:moveTo>
                  <a:pt x="1252550" y="0"/>
                </a:moveTo>
                <a:lnTo>
                  <a:pt x="6887273" y="0"/>
                </a:lnTo>
              </a:path>
            </a:pathLst>
          </a:custGeom>
          <a:ln w="3175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337007" y="6056097"/>
            <a:ext cx="599440" cy="170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10">
                <a:latin typeface="Trebuchet MS"/>
                <a:cs typeface="Trebuchet MS"/>
              </a:rPr>
              <a:t>Objectives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589544" y="6056097"/>
            <a:ext cx="5628005" cy="607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950" spc="-70">
                <a:latin typeface="Trebuchet MS"/>
                <a:cs typeface="Trebuchet MS"/>
              </a:rPr>
              <a:t>: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Our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society is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aiming to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infuse </a:t>
            </a:r>
            <a:r>
              <a:rPr dirty="0" sz="950" spc="-10">
                <a:latin typeface="Trebuchet MS"/>
                <a:cs typeface="Trebuchet MS"/>
              </a:rPr>
              <a:t>Punjabi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 spc="-10">
                <a:latin typeface="Trebuchet MS"/>
                <a:cs typeface="Trebuchet MS"/>
              </a:rPr>
              <a:t>culture</a:t>
            </a:r>
            <a:r>
              <a:rPr dirty="0" sz="950">
                <a:latin typeface="Trebuchet MS"/>
                <a:cs typeface="Trebuchet MS"/>
              </a:rPr>
              <a:t> values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to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the students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 spc="-20">
                <a:latin typeface="Trebuchet MS"/>
                <a:cs typeface="Trebuchet MS"/>
              </a:rPr>
              <a:t>with</a:t>
            </a:r>
            <a:r>
              <a:rPr dirty="0" sz="950">
                <a:latin typeface="Trebuchet MS"/>
                <a:cs typeface="Trebuchet MS"/>
              </a:rPr>
              <a:t> </a:t>
            </a:r>
            <a:r>
              <a:rPr dirty="0" sz="950" spc="-10">
                <a:latin typeface="Trebuchet MS"/>
                <a:cs typeface="Trebuchet MS"/>
              </a:rPr>
              <a:t>training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in </a:t>
            </a:r>
            <a:r>
              <a:rPr dirty="0" sz="950" spc="-10">
                <a:latin typeface="Trebuchet MS"/>
                <a:cs typeface="Trebuchet MS"/>
              </a:rPr>
              <a:t>Punjabi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 spc="-20">
                <a:latin typeface="Trebuchet MS"/>
                <a:cs typeface="Trebuchet MS"/>
              </a:rPr>
              <a:t>Folk </a:t>
            </a:r>
            <a:r>
              <a:rPr dirty="0" sz="950">
                <a:latin typeface="Trebuchet MS"/>
                <a:cs typeface="Trebuchet MS"/>
              </a:rPr>
              <a:t>Dance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like</a:t>
            </a:r>
            <a:r>
              <a:rPr dirty="0" sz="950" spc="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Bhangra,</a:t>
            </a:r>
            <a:r>
              <a:rPr dirty="0" sz="950" spc="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Giddha,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Sammi</a:t>
            </a:r>
            <a:r>
              <a:rPr dirty="0" sz="950" spc="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etc</a:t>
            </a:r>
            <a:r>
              <a:rPr dirty="0" sz="950" spc="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and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Folk</a:t>
            </a:r>
            <a:r>
              <a:rPr dirty="0" sz="950" spc="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Music.</a:t>
            </a:r>
            <a:r>
              <a:rPr dirty="0" sz="950" spc="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In</a:t>
            </a:r>
            <a:r>
              <a:rPr dirty="0" sz="950" spc="15">
                <a:latin typeface="Trebuchet MS"/>
                <a:cs typeface="Trebuchet MS"/>
              </a:rPr>
              <a:t> </a:t>
            </a:r>
            <a:r>
              <a:rPr dirty="0" sz="950" spc="-10">
                <a:latin typeface="Trebuchet MS"/>
                <a:cs typeface="Trebuchet MS"/>
              </a:rPr>
              <a:t>addition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the</a:t>
            </a:r>
            <a:r>
              <a:rPr dirty="0" sz="950" spc="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students</a:t>
            </a:r>
            <a:r>
              <a:rPr dirty="0" sz="950" spc="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are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prepare</a:t>
            </a:r>
            <a:r>
              <a:rPr dirty="0" sz="950" spc="15">
                <a:latin typeface="Trebuchet MS"/>
                <a:cs typeface="Trebuchet MS"/>
              </a:rPr>
              <a:t> </a:t>
            </a:r>
            <a:r>
              <a:rPr dirty="0" sz="950" spc="-25">
                <a:latin typeface="Trebuchet MS"/>
                <a:cs typeface="Trebuchet MS"/>
              </a:rPr>
              <a:t>to </a:t>
            </a:r>
            <a:r>
              <a:rPr dirty="0" sz="950">
                <a:latin typeface="Trebuchet MS"/>
                <a:cs typeface="Trebuchet MS"/>
              </a:rPr>
              <a:t>compete</a:t>
            </a:r>
            <a:r>
              <a:rPr dirty="0" sz="950" spc="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in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 spc="-10">
                <a:latin typeface="Trebuchet MS"/>
                <a:cs typeface="Trebuchet MS"/>
              </a:rPr>
              <a:t>Poetry,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 spc="-10">
                <a:latin typeface="Trebuchet MS"/>
                <a:cs typeface="Trebuchet MS"/>
              </a:rPr>
              <a:t>Painting,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Declamation,</a:t>
            </a:r>
            <a:r>
              <a:rPr dirty="0" sz="950" spc="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Debate,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Gurbani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shabad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etc</a:t>
            </a:r>
            <a:r>
              <a:rPr dirty="0" sz="950" spc="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organized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by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 spc="-20">
                <a:latin typeface="Trebuchet MS"/>
                <a:cs typeface="Trebuchet MS"/>
              </a:rPr>
              <a:t>different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 spc="-10">
                <a:latin typeface="Trebuchet MS"/>
                <a:cs typeface="Trebuchet MS"/>
              </a:rPr>
              <a:t>colleges </a:t>
            </a:r>
            <a:r>
              <a:rPr dirty="0" sz="950">
                <a:latin typeface="Trebuchet MS"/>
                <a:cs typeface="Trebuchet MS"/>
              </a:rPr>
              <a:t>of</a:t>
            </a:r>
            <a:r>
              <a:rPr dirty="0" sz="950" spc="-5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University</a:t>
            </a:r>
            <a:r>
              <a:rPr dirty="0" sz="950" spc="-5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of</a:t>
            </a:r>
            <a:r>
              <a:rPr dirty="0" sz="950" spc="-45">
                <a:latin typeface="Trebuchet MS"/>
                <a:cs typeface="Trebuchet MS"/>
              </a:rPr>
              <a:t> </a:t>
            </a:r>
            <a:r>
              <a:rPr dirty="0" sz="950" spc="-10">
                <a:latin typeface="Trebuchet MS"/>
                <a:cs typeface="Trebuchet MS"/>
              </a:rPr>
              <a:t>Delhi.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333260" y="7354861"/>
            <a:ext cx="6887845" cy="0"/>
          </a:xfrm>
          <a:custGeom>
            <a:avLst/>
            <a:gdLst/>
            <a:ahLst/>
            <a:cxnLst/>
            <a:rect l="l" t="t" r="r" b="b"/>
            <a:pathLst>
              <a:path w="6887845" h="0">
                <a:moveTo>
                  <a:pt x="0" y="0"/>
                </a:moveTo>
                <a:lnTo>
                  <a:pt x="1250823" y="0"/>
                </a:lnTo>
              </a:path>
              <a:path w="6887845" h="0">
                <a:moveTo>
                  <a:pt x="1252550" y="0"/>
                </a:moveTo>
                <a:lnTo>
                  <a:pt x="6887273" y="0"/>
                </a:lnTo>
              </a:path>
            </a:pathLst>
          </a:custGeom>
          <a:ln w="3175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337007" y="6812216"/>
            <a:ext cx="494665" cy="170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10">
                <a:latin typeface="Trebuchet MS"/>
                <a:cs typeface="Trebuchet MS"/>
              </a:rPr>
              <a:t>Activites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589544" y="6812216"/>
            <a:ext cx="5286375" cy="4616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950" spc="-70">
                <a:latin typeface="Trebuchet MS"/>
                <a:cs typeface="Trebuchet MS"/>
              </a:rPr>
              <a:t>: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Training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in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 spc="-10">
                <a:latin typeface="Trebuchet MS"/>
                <a:cs typeface="Trebuchet MS"/>
              </a:rPr>
              <a:t>Punjabi</a:t>
            </a:r>
            <a:r>
              <a:rPr dirty="0" sz="950">
                <a:latin typeface="Trebuchet MS"/>
                <a:cs typeface="Trebuchet MS"/>
              </a:rPr>
              <a:t> Folk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Dance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like Bhangra,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Giddha,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Sammi etc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and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Folk Music.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In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 spc="-10">
                <a:latin typeface="Trebuchet MS"/>
                <a:cs typeface="Trebuchet MS"/>
              </a:rPr>
              <a:t>addition</a:t>
            </a:r>
            <a:r>
              <a:rPr dirty="0" sz="950">
                <a:latin typeface="Trebuchet MS"/>
                <a:cs typeface="Trebuchet MS"/>
              </a:rPr>
              <a:t> </a:t>
            </a:r>
            <a:r>
              <a:rPr dirty="0" sz="950" spc="-25">
                <a:latin typeface="Trebuchet MS"/>
                <a:cs typeface="Trebuchet MS"/>
              </a:rPr>
              <a:t>the </a:t>
            </a:r>
            <a:r>
              <a:rPr dirty="0" sz="950">
                <a:latin typeface="Trebuchet MS"/>
                <a:cs typeface="Trebuchet MS"/>
              </a:rPr>
              <a:t>students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are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prepare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to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compete</a:t>
            </a:r>
            <a:r>
              <a:rPr dirty="0" sz="950" spc="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in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 spc="-10">
                <a:latin typeface="Trebuchet MS"/>
                <a:cs typeface="Trebuchet MS"/>
              </a:rPr>
              <a:t>Poetry,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 spc="-10">
                <a:latin typeface="Trebuchet MS"/>
                <a:cs typeface="Trebuchet MS"/>
              </a:rPr>
              <a:t>Painting,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Declamation,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Debate,</a:t>
            </a:r>
            <a:r>
              <a:rPr dirty="0" sz="950" spc="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Gurbani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shabad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 spc="-25">
                <a:latin typeface="Trebuchet MS"/>
                <a:cs typeface="Trebuchet MS"/>
              </a:rPr>
              <a:t>etc </a:t>
            </a:r>
            <a:r>
              <a:rPr dirty="0" sz="950">
                <a:latin typeface="Trebuchet MS"/>
                <a:cs typeface="Trebuchet MS"/>
              </a:rPr>
              <a:t>organized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by </a:t>
            </a:r>
            <a:r>
              <a:rPr dirty="0" sz="950" spc="-20">
                <a:latin typeface="Trebuchet MS"/>
                <a:cs typeface="Trebuchet MS"/>
              </a:rPr>
              <a:t>different</a:t>
            </a:r>
            <a:r>
              <a:rPr dirty="0" sz="950">
                <a:latin typeface="Trebuchet MS"/>
                <a:cs typeface="Trebuchet MS"/>
              </a:rPr>
              <a:t> colleges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of University of </a:t>
            </a:r>
            <a:r>
              <a:rPr dirty="0" sz="950" spc="-10">
                <a:latin typeface="Trebuchet MS"/>
                <a:cs typeface="Trebuchet MS"/>
              </a:rPr>
              <a:t>Delhi.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333260" y="7965643"/>
            <a:ext cx="6887845" cy="0"/>
          </a:xfrm>
          <a:custGeom>
            <a:avLst/>
            <a:gdLst/>
            <a:ahLst/>
            <a:cxnLst/>
            <a:rect l="l" t="t" r="r" b="b"/>
            <a:pathLst>
              <a:path w="6887845" h="0">
                <a:moveTo>
                  <a:pt x="0" y="0"/>
                </a:moveTo>
                <a:lnTo>
                  <a:pt x="1250823" y="0"/>
                </a:lnTo>
              </a:path>
              <a:path w="6887845" h="0">
                <a:moveTo>
                  <a:pt x="1252550" y="0"/>
                </a:moveTo>
                <a:lnTo>
                  <a:pt x="6887273" y="0"/>
                </a:lnTo>
              </a:path>
            </a:pathLst>
          </a:custGeom>
          <a:ln w="3175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337007" y="7422998"/>
            <a:ext cx="579755" cy="170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10">
                <a:latin typeface="Trebuchet MS"/>
                <a:cs typeface="Trebuchet MS"/>
              </a:rPr>
              <a:t>Outcomes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589544" y="7422998"/>
            <a:ext cx="5580380" cy="4616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950" spc="-70">
                <a:latin typeface="Trebuchet MS"/>
                <a:cs typeface="Trebuchet MS"/>
              </a:rPr>
              <a:t>:</a:t>
            </a:r>
            <a:r>
              <a:rPr dirty="0" sz="950" spc="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To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imbibe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social</a:t>
            </a:r>
            <a:r>
              <a:rPr dirty="0" sz="950" spc="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values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in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to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students</a:t>
            </a:r>
            <a:r>
              <a:rPr dirty="0" sz="950" spc="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to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excel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in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 spc="-20">
                <a:latin typeface="Trebuchet MS"/>
                <a:cs typeface="Trebuchet MS"/>
              </a:rPr>
              <a:t>life</a:t>
            </a:r>
            <a:r>
              <a:rPr dirty="0" sz="950" spc="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through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readings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of</a:t>
            </a:r>
            <a:r>
              <a:rPr dirty="0" sz="950" spc="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great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masters</a:t>
            </a:r>
            <a:r>
              <a:rPr dirty="0" sz="950" spc="10">
                <a:latin typeface="Trebuchet MS"/>
                <a:cs typeface="Trebuchet MS"/>
              </a:rPr>
              <a:t> </a:t>
            </a:r>
            <a:r>
              <a:rPr dirty="0" sz="950" spc="-25">
                <a:latin typeface="Trebuchet MS"/>
                <a:cs typeface="Trebuchet MS"/>
              </a:rPr>
              <a:t>and </a:t>
            </a:r>
            <a:r>
              <a:rPr dirty="0" sz="950">
                <a:latin typeface="Trebuchet MS"/>
                <a:cs typeface="Trebuchet MS"/>
              </a:rPr>
              <a:t>philosophers.</a:t>
            </a:r>
            <a:r>
              <a:rPr dirty="0" sz="950" spc="-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To</a:t>
            </a:r>
            <a:r>
              <a:rPr dirty="0" sz="950" spc="-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prepare</a:t>
            </a:r>
            <a:r>
              <a:rPr dirty="0" sz="950" spc="-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students</a:t>
            </a:r>
            <a:r>
              <a:rPr dirty="0" sz="950" spc="-15">
                <a:latin typeface="Trebuchet MS"/>
                <a:cs typeface="Trebuchet MS"/>
              </a:rPr>
              <a:t> </a:t>
            </a:r>
            <a:r>
              <a:rPr dirty="0" sz="950" spc="-10">
                <a:latin typeface="Trebuchet MS"/>
                <a:cs typeface="Trebuchet MS"/>
              </a:rPr>
              <a:t>for</a:t>
            </a:r>
            <a:r>
              <a:rPr dirty="0" sz="950" spc="-15">
                <a:latin typeface="Trebuchet MS"/>
                <a:cs typeface="Trebuchet MS"/>
              </a:rPr>
              <a:t> </a:t>
            </a:r>
            <a:r>
              <a:rPr dirty="0" sz="950" spc="-20">
                <a:latin typeface="Trebuchet MS"/>
                <a:cs typeface="Trebuchet MS"/>
              </a:rPr>
              <a:t>job</a:t>
            </a:r>
            <a:r>
              <a:rPr dirty="0" sz="950" spc="-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opportunities</a:t>
            </a:r>
            <a:r>
              <a:rPr dirty="0" sz="950" spc="-10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in</a:t>
            </a:r>
            <a:r>
              <a:rPr dirty="0" sz="950" spc="-15">
                <a:latin typeface="Trebuchet MS"/>
                <a:cs typeface="Trebuchet MS"/>
              </a:rPr>
              <a:t> </a:t>
            </a:r>
            <a:r>
              <a:rPr dirty="0" sz="950" spc="-20">
                <a:latin typeface="Trebuchet MS"/>
                <a:cs typeface="Trebuchet MS"/>
              </a:rPr>
              <a:t>different</a:t>
            </a:r>
            <a:r>
              <a:rPr dirty="0" sz="950" spc="-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fields</a:t>
            </a:r>
            <a:r>
              <a:rPr dirty="0" sz="950" spc="-15">
                <a:latin typeface="Trebuchet MS"/>
                <a:cs typeface="Trebuchet MS"/>
              </a:rPr>
              <a:t> </a:t>
            </a:r>
            <a:r>
              <a:rPr dirty="0" sz="950" spc="-10">
                <a:latin typeface="Trebuchet MS"/>
                <a:cs typeface="Trebuchet MS"/>
              </a:rPr>
              <a:t>related</a:t>
            </a:r>
            <a:r>
              <a:rPr dirty="0" sz="950" spc="-1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to</a:t>
            </a:r>
            <a:r>
              <a:rPr dirty="0" sz="950" spc="-15">
                <a:latin typeface="Trebuchet MS"/>
                <a:cs typeface="Trebuchet MS"/>
              </a:rPr>
              <a:t> </a:t>
            </a:r>
            <a:r>
              <a:rPr dirty="0" sz="950" spc="-10">
                <a:latin typeface="Trebuchet MS"/>
                <a:cs typeface="Trebuchet MS"/>
              </a:rPr>
              <a:t>Punjabi language, literature</a:t>
            </a:r>
            <a:r>
              <a:rPr dirty="0" sz="950" spc="-5">
                <a:latin typeface="Trebuchet MS"/>
                <a:cs typeface="Trebuchet MS"/>
              </a:rPr>
              <a:t> </a:t>
            </a:r>
            <a:r>
              <a:rPr dirty="0" sz="950">
                <a:latin typeface="Trebuchet MS"/>
                <a:cs typeface="Trebuchet MS"/>
              </a:rPr>
              <a:t>and </a:t>
            </a:r>
            <a:r>
              <a:rPr dirty="0" sz="950" spc="-10">
                <a:latin typeface="Trebuchet MS"/>
                <a:cs typeface="Trebuchet MS"/>
              </a:rPr>
              <a:t>culture.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430193" y="8029702"/>
            <a:ext cx="699770" cy="186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05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Event</a:t>
            </a:r>
            <a:r>
              <a:rPr dirty="0" u="sng" sz="1050" spc="21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sng" sz="1050" spc="-2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List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64032" y="8408263"/>
            <a:ext cx="207518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>
                <a:latin typeface="Trebuchet MS"/>
                <a:cs typeface="Trebuchet MS"/>
              </a:rPr>
              <a:t>1.</a:t>
            </a:r>
            <a:r>
              <a:rPr dirty="0" sz="1050" spc="265">
                <a:latin typeface="Trebuchet MS"/>
                <a:cs typeface="Trebuchet MS"/>
              </a:rPr>
              <a:t> </a:t>
            </a:r>
            <a:r>
              <a:rPr dirty="0" sz="1050">
                <a:latin typeface="Trebuchet MS"/>
                <a:cs typeface="Trebuchet MS"/>
              </a:rPr>
              <a:t>Abhivyakti Annual</a:t>
            </a:r>
            <a:r>
              <a:rPr dirty="0" sz="1050" spc="5">
                <a:latin typeface="Trebuchet MS"/>
                <a:cs typeface="Trebuchet MS"/>
              </a:rPr>
              <a:t> </a:t>
            </a:r>
            <a:r>
              <a:rPr dirty="0" sz="1050">
                <a:latin typeface="Trebuchet MS"/>
                <a:cs typeface="Trebuchet MS"/>
              </a:rPr>
              <a:t>College</a:t>
            </a:r>
            <a:r>
              <a:rPr dirty="0" sz="1050" spc="5">
                <a:latin typeface="Trebuchet MS"/>
                <a:cs typeface="Trebuchet MS"/>
              </a:rPr>
              <a:t> </a:t>
            </a:r>
            <a:r>
              <a:rPr dirty="0" sz="1050" spc="-20">
                <a:latin typeface="Trebuchet MS"/>
                <a:cs typeface="Trebuchet MS"/>
              </a:rPr>
              <a:t>Fest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892067" y="8408263"/>
            <a:ext cx="220218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>
                <a:latin typeface="Trebuchet MS"/>
                <a:cs typeface="Trebuchet MS"/>
              </a:rPr>
              <a:t>2.</a:t>
            </a:r>
            <a:r>
              <a:rPr dirty="0" sz="1050" spc="254">
                <a:latin typeface="Trebuchet MS"/>
                <a:cs typeface="Trebuchet MS"/>
              </a:rPr>
              <a:t> </a:t>
            </a:r>
            <a:r>
              <a:rPr dirty="0" sz="1050">
                <a:latin typeface="Trebuchet MS"/>
                <a:cs typeface="Trebuchet MS"/>
              </a:rPr>
              <a:t>Guru Nanak Birthday</a:t>
            </a:r>
            <a:r>
              <a:rPr dirty="0" sz="1050" spc="-5">
                <a:latin typeface="Trebuchet MS"/>
                <a:cs typeface="Trebuchet MS"/>
              </a:rPr>
              <a:t> </a:t>
            </a:r>
            <a:r>
              <a:rPr dirty="0" sz="1050" spc="-10">
                <a:latin typeface="Trebuchet MS"/>
                <a:cs typeface="Trebuchet MS"/>
              </a:rPr>
              <a:t>Celebration</a:t>
            </a:r>
            <a:endParaRPr sz="10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13353" y="370497"/>
            <a:ext cx="133350" cy="1524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70497" y="765784"/>
            <a:ext cx="6819265" cy="0"/>
          </a:xfrm>
          <a:custGeom>
            <a:avLst/>
            <a:gdLst/>
            <a:ahLst/>
            <a:cxnLst/>
            <a:rect l="l" t="t" r="r" b="b"/>
            <a:pathLst>
              <a:path w="6819265" h="0">
                <a:moveTo>
                  <a:pt x="0" y="0"/>
                </a:moveTo>
                <a:lnTo>
                  <a:pt x="6819061" y="0"/>
                </a:lnTo>
              </a:path>
            </a:pathLst>
          </a:custGeom>
          <a:ln w="9525">
            <a:solidFill>
              <a:srgbClr val="1A30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813051" y="743128"/>
            <a:ext cx="2574925" cy="491490"/>
          </a:xfrm>
          <a:prstGeom prst="rect">
            <a:avLst/>
          </a:prstGeom>
        </p:spPr>
        <p:txBody>
          <a:bodyPr wrap="square" lIns="0" tIns="103505" rIns="0" bIns="0" rtlCol="0" vert="horz">
            <a:spAutoFit/>
          </a:bodyPr>
          <a:lstStyle/>
          <a:p>
            <a:pPr marL="1372235">
              <a:lnSpc>
                <a:spcPct val="100000"/>
              </a:lnSpc>
              <a:spcBef>
                <a:spcPts val="815"/>
              </a:spcBef>
            </a:pPr>
            <a:r>
              <a:rPr dirty="0" u="sng" sz="1050" spc="5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Events</a:t>
            </a:r>
            <a:r>
              <a:rPr dirty="0" u="sng" sz="1050" spc="1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sng" sz="1050" spc="5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Details</a:t>
            </a:r>
            <a:r>
              <a:rPr dirty="0" u="sng" sz="1050" spc="1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sng" sz="105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:</a:t>
            </a:r>
            <a:r>
              <a:rPr dirty="0" u="sng" sz="1050" spc="1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sng" sz="1050" spc="-5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1</a:t>
            </a:r>
            <a:endParaRPr sz="10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dirty="0" sz="900">
                <a:latin typeface="Trebuchet MS"/>
                <a:cs typeface="Trebuchet MS"/>
              </a:rPr>
              <a:t>Abhivyakti</a:t>
            </a:r>
            <a:r>
              <a:rPr dirty="0" sz="900" spc="35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Annual</a:t>
            </a:r>
            <a:r>
              <a:rPr dirty="0" sz="900" spc="35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College</a:t>
            </a:r>
            <a:r>
              <a:rPr dirty="0" sz="900" spc="35">
                <a:latin typeface="Trebuchet MS"/>
                <a:cs typeface="Trebuchet MS"/>
              </a:rPr>
              <a:t> </a:t>
            </a:r>
            <a:r>
              <a:rPr dirty="0" sz="900" spc="-20">
                <a:latin typeface="Trebuchet MS"/>
                <a:cs typeface="Trebuchet MS"/>
              </a:rPr>
              <a:t>Fest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0197" y="1071715"/>
            <a:ext cx="6908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Event</a:t>
            </a:r>
            <a:r>
              <a:rPr dirty="0" sz="900" spc="30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Name: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0197" y="1443164"/>
            <a:ext cx="77406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Society</a:t>
            </a:r>
            <a:r>
              <a:rPr dirty="0" sz="900" spc="-20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Name: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3051" y="1443164"/>
            <a:ext cx="94932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Kudiya</a:t>
            </a:r>
            <a:r>
              <a:rPr dirty="0" sz="900" spc="-2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di</a:t>
            </a:r>
            <a:r>
              <a:rPr dirty="0" sz="900" spc="-15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Phulkari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0197" y="1814614"/>
            <a:ext cx="58991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Start</a:t>
            </a:r>
            <a:r>
              <a:rPr dirty="0" sz="900" spc="-35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Date: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13051" y="1814614"/>
            <a:ext cx="6178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01/04/2026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0197" y="2186064"/>
            <a:ext cx="5340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End</a:t>
            </a:r>
            <a:r>
              <a:rPr dirty="0" sz="900" spc="30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Date: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13051" y="2186064"/>
            <a:ext cx="6178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02/04/2026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0197" y="2557513"/>
            <a:ext cx="3124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Type: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13051" y="2557513"/>
            <a:ext cx="6546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Competition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0197" y="2928963"/>
            <a:ext cx="3333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Level: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13051" y="2928963"/>
            <a:ext cx="68389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Inter</a:t>
            </a:r>
            <a:r>
              <a:rPr dirty="0" sz="900" spc="-55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College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0197" y="3300412"/>
            <a:ext cx="50673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Duration: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13051" y="3300412"/>
            <a:ext cx="36639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2</a:t>
            </a:r>
            <a:r>
              <a:rPr dirty="0" sz="900" spc="20">
                <a:latin typeface="Trebuchet MS"/>
                <a:cs typeface="Trebuchet MS"/>
              </a:rPr>
              <a:t> </a:t>
            </a:r>
            <a:r>
              <a:rPr dirty="0" sz="900" spc="-20">
                <a:latin typeface="Trebuchet MS"/>
                <a:cs typeface="Trebuchet MS"/>
              </a:rPr>
              <a:t>days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0197" y="3671849"/>
            <a:ext cx="38735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Venue: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813051" y="3671849"/>
            <a:ext cx="118491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College</a:t>
            </a:r>
            <a:r>
              <a:rPr dirty="0" sz="900" spc="35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Sports</a:t>
            </a:r>
            <a:r>
              <a:rPr dirty="0" sz="900" spc="35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Ground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10197" y="4043298"/>
            <a:ext cx="71247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Other</a:t>
            </a:r>
            <a:r>
              <a:rPr dirty="0" sz="900" spc="-40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Venue: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813051" y="4043298"/>
            <a:ext cx="81534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Bharati</a:t>
            </a:r>
            <a:r>
              <a:rPr dirty="0" sz="900" spc="-15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College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10197" y="4414748"/>
            <a:ext cx="10242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No</a:t>
            </a:r>
            <a:r>
              <a:rPr dirty="0" sz="900" spc="-1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Of</a:t>
            </a:r>
            <a:r>
              <a:rPr dirty="0" sz="900" spc="-10">
                <a:latin typeface="Trebuchet MS"/>
                <a:cs typeface="Trebuchet MS"/>
              </a:rPr>
              <a:t> Participants </a:t>
            </a:r>
            <a:r>
              <a:rPr dirty="0" sz="900" spc="-50">
                <a:latin typeface="Trebuchet MS"/>
                <a:cs typeface="Trebuchet MS"/>
              </a:rPr>
              <a:t>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813051" y="4414748"/>
            <a:ext cx="22161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Trebuchet MS"/>
                <a:cs typeface="Trebuchet MS"/>
              </a:rPr>
              <a:t>160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10197" y="4786198"/>
            <a:ext cx="70104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Coordinator</a:t>
            </a:r>
            <a:r>
              <a:rPr dirty="0" sz="900" spc="-65">
                <a:latin typeface="Trebuchet MS"/>
                <a:cs typeface="Trebuchet MS"/>
              </a:rPr>
              <a:t> </a:t>
            </a:r>
            <a:r>
              <a:rPr dirty="0" sz="900" spc="-50">
                <a:latin typeface="Trebuchet MS"/>
                <a:cs typeface="Trebuchet MS"/>
              </a:rPr>
              <a:t>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813051" y="4786198"/>
            <a:ext cx="7702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Dr.</a:t>
            </a:r>
            <a:r>
              <a:rPr dirty="0" sz="900" spc="2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Shalu</a:t>
            </a:r>
            <a:r>
              <a:rPr dirty="0" sz="900" spc="25">
                <a:latin typeface="Trebuchet MS"/>
                <a:cs typeface="Trebuchet MS"/>
              </a:rPr>
              <a:t> </a:t>
            </a:r>
            <a:r>
              <a:rPr dirty="0" sz="900" spc="-20">
                <a:latin typeface="Trebuchet MS"/>
                <a:cs typeface="Trebuchet MS"/>
              </a:rPr>
              <a:t>Kaur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10197" y="5328526"/>
            <a:ext cx="64579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Description: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813051" y="5328526"/>
            <a:ext cx="19183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Abhivyakti</a:t>
            </a:r>
            <a:r>
              <a:rPr dirty="0" sz="900" spc="2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Annual</a:t>
            </a:r>
            <a:r>
              <a:rPr dirty="0" sz="900" spc="25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College</a:t>
            </a:r>
            <a:r>
              <a:rPr dirty="0" sz="900" spc="25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Fest</a:t>
            </a:r>
            <a:r>
              <a:rPr dirty="0" sz="900" spc="20">
                <a:latin typeface="Trebuchet MS"/>
                <a:cs typeface="Trebuchet MS"/>
              </a:rPr>
              <a:t> </a:t>
            </a:r>
            <a:r>
              <a:rPr dirty="0" sz="900" spc="-20">
                <a:latin typeface="Trebuchet MS"/>
                <a:cs typeface="Trebuchet MS"/>
              </a:rPr>
              <a:t>2026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0197" y="6041758"/>
            <a:ext cx="7442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Guest</a:t>
            </a:r>
            <a:r>
              <a:rPr dirty="0" sz="900" spc="30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Person: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813051" y="6041758"/>
            <a:ext cx="114871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Mr.</a:t>
            </a:r>
            <a:r>
              <a:rPr dirty="0" sz="900" spc="15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Sukhwinder</a:t>
            </a:r>
            <a:r>
              <a:rPr dirty="0" sz="900" spc="20">
                <a:latin typeface="Trebuchet MS"/>
                <a:cs typeface="Trebuchet MS"/>
              </a:rPr>
              <a:t> </a:t>
            </a:r>
            <a:r>
              <a:rPr dirty="0" sz="900" spc="-20">
                <a:latin typeface="Trebuchet MS"/>
                <a:cs typeface="Trebuchet MS"/>
              </a:rPr>
              <a:t>Singh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10197" y="6584112"/>
            <a:ext cx="4972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Colleges: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813051" y="6584112"/>
            <a:ext cx="18751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University</a:t>
            </a:r>
            <a:r>
              <a:rPr dirty="0" sz="900" spc="-25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of</a:t>
            </a:r>
            <a:r>
              <a:rPr dirty="0" sz="900" spc="-25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Delhi</a:t>
            </a:r>
            <a:r>
              <a:rPr dirty="0" sz="900" spc="-25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and</a:t>
            </a:r>
            <a:r>
              <a:rPr dirty="0" sz="900" spc="-25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IP</a:t>
            </a:r>
            <a:r>
              <a:rPr dirty="0" sz="900" spc="-25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University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10197" y="6955561"/>
            <a:ext cx="56451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Sponsors</a:t>
            </a:r>
            <a:r>
              <a:rPr dirty="0" sz="900" spc="190">
                <a:latin typeface="Trebuchet MS"/>
                <a:cs typeface="Trebuchet MS"/>
              </a:rPr>
              <a:t> </a:t>
            </a:r>
            <a:r>
              <a:rPr dirty="0" sz="900" spc="-50">
                <a:latin typeface="Trebuchet MS"/>
                <a:cs typeface="Trebuchet MS"/>
              </a:rPr>
              <a:t>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813051" y="6955561"/>
            <a:ext cx="15830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Bharati</a:t>
            </a:r>
            <a:r>
              <a:rPr dirty="0" sz="900" spc="15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College</a:t>
            </a:r>
            <a:r>
              <a:rPr dirty="0" sz="900" spc="15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Student</a:t>
            </a:r>
            <a:r>
              <a:rPr dirty="0" sz="900" spc="15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Union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10197" y="7327010"/>
            <a:ext cx="6686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Participants: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813051" y="7327010"/>
            <a:ext cx="22161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Trebuchet MS"/>
                <a:cs typeface="Trebuchet MS"/>
              </a:rPr>
              <a:t>160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10197" y="7698460"/>
            <a:ext cx="7067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Social</a:t>
            </a:r>
            <a:r>
              <a:rPr dirty="0" sz="900" spc="5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Media: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813051" y="7698460"/>
            <a:ext cx="2717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900" spc="-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3"/>
              </a:rPr>
              <a:t>View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10197" y="8069898"/>
            <a:ext cx="93281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Marketing</a:t>
            </a:r>
            <a:r>
              <a:rPr dirty="0" sz="900" spc="20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Poster: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813051" y="8069898"/>
            <a:ext cx="2717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900" spc="-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4"/>
              </a:rPr>
              <a:t>View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10197" y="8441347"/>
            <a:ext cx="9353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Summary</a:t>
            </a:r>
            <a:r>
              <a:rPr dirty="0" sz="900" spc="140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Report: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813051" y="8441347"/>
            <a:ext cx="2717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900" spc="-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5"/>
              </a:rPr>
              <a:t>View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10197" y="8812796"/>
            <a:ext cx="98361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Attendance</a:t>
            </a:r>
            <a:r>
              <a:rPr dirty="0" sz="900" spc="-15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Sheet: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813051" y="8812796"/>
            <a:ext cx="2717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900" spc="-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6"/>
              </a:rPr>
              <a:t>View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10197" y="9184246"/>
            <a:ext cx="9937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Student</a:t>
            </a:r>
            <a:r>
              <a:rPr dirty="0" sz="900" spc="45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Feedback: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813051" y="9184246"/>
            <a:ext cx="2717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900" spc="-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</a:rPr>
              <a:t>View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10197" y="9555695"/>
            <a:ext cx="81216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Guest</a:t>
            </a:r>
            <a:r>
              <a:rPr dirty="0" sz="900" spc="30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Resume: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813051" y="9555695"/>
            <a:ext cx="2717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900" spc="-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7"/>
              </a:rPr>
              <a:t>View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57797" y="10117645"/>
            <a:ext cx="110744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55" b="1">
                <a:latin typeface="Trebuchet MS"/>
                <a:cs typeface="Trebuchet MS"/>
              </a:rPr>
              <a:t>Marketing</a:t>
            </a:r>
            <a:r>
              <a:rPr dirty="0" sz="900" spc="14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Poster</a:t>
            </a:r>
            <a:r>
              <a:rPr dirty="0" sz="900" spc="145" b="1">
                <a:latin typeface="Trebuchet MS"/>
                <a:cs typeface="Trebuchet MS"/>
              </a:rPr>
              <a:t> </a:t>
            </a:r>
            <a:r>
              <a:rPr dirty="0" sz="900" spc="-50" b="1">
                <a:latin typeface="Trebuchet MS"/>
                <a:cs typeface="Trebuchet MS"/>
              </a:rPr>
              <a:t>:</a:t>
            </a:r>
            <a:endParaRPr sz="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0497" y="179997"/>
            <a:ext cx="6819061" cy="852382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57797" y="8797328"/>
            <a:ext cx="10820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rebuchet MS"/>
                <a:cs typeface="Trebuchet MS"/>
              </a:rPr>
              <a:t>Event</a:t>
            </a:r>
            <a:r>
              <a:rPr dirty="0" sz="1200" spc="130" b="1">
                <a:latin typeface="Trebuchet MS"/>
                <a:cs typeface="Trebuchet MS"/>
              </a:rPr>
              <a:t> </a:t>
            </a:r>
            <a:r>
              <a:rPr dirty="0" sz="1200" spc="70" b="1">
                <a:latin typeface="Trebuchet MS"/>
                <a:cs typeface="Trebuchet MS"/>
              </a:rPr>
              <a:t>Media</a:t>
            </a:r>
            <a:r>
              <a:rPr dirty="0" sz="1200" spc="135" b="1">
                <a:latin typeface="Trebuchet MS"/>
                <a:cs typeface="Trebuchet MS"/>
              </a:rPr>
              <a:t> </a:t>
            </a:r>
            <a:r>
              <a:rPr dirty="0" sz="1200" spc="-50" b="1">
                <a:latin typeface="Trebuchet MS"/>
                <a:cs typeface="Trebuchet MS"/>
              </a:rPr>
              <a:t>: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0497" y="275259"/>
            <a:ext cx="1905000" cy="3379152"/>
          </a:xfrm>
          <a:prstGeom prst="rect">
            <a:avLst/>
          </a:prstGeom>
        </p:spPr>
      </p:pic>
      <p:pic>
        <p:nvPicPr>
          <p:cNvPr id="3" name="object 3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70747" y="275259"/>
            <a:ext cx="1905000" cy="1073937"/>
          </a:xfrm>
          <a:prstGeom prst="rect">
            <a:avLst/>
          </a:prstGeom>
        </p:spPr>
      </p:pic>
      <p:pic>
        <p:nvPicPr>
          <p:cNvPr id="4" name="object 4">
            <a:hlinkClick r:id="rId6"/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370997" y="275259"/>
            <a:ext cx="1905000" cy="3379152"/>
          </a:xfrm>
          <a:prstGeom prst="rect">
            <a:avLst/>
          </a:prstGeom>
        </p:spPr>
      </p:pic>
      <p:pic>
        <p:nvPicPr>
          <p:cNvPr id="5" name="object 5">
            <a:hlinkClick r:id="rId8"/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70497" y="4111587"/>
            <a:ext cx="1905000" cy="1612112"/>
          </a:xfrm>
          <a:prstGeom prst="rect">
            <a:avLst/>
          </a:prstGeom>
        </p:spPr>
      </p:pic>
      <p:pic>
        <p:nvPicPr>
          <p:cNvPr id="6" name="object 6">
            <a:hlinkClick r:id="rId10"/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370747" y="4111587"/>
            <a:ext cx="1905000" cy="1071562"/>
          </a:xfrm>
          <a:prstGeom prst="rect">
            <a:avLst/>
          </a:prstGeom>
        </p:spPr>
      </p:pic>
      <p:pic>
        <p:nvPicPr>
          <p:cNvPr id="7" name="object 7">
            <a:hlinkClick r:id="rId12"/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370997" y="4111587"/>
            <a:ext cx="1905000" cy="1071562"/>
          </a:xfrm>
          <a:prstGeom prst="rect">
            <a:avLst/>
          </a:prstGeom>
        </p:spPr>
      </p:pic>
      <p:pic>
        <p:nvPicPr>
          <p:cNvPr id="8" name="object 8">
            <a:hlinkClick r:id="rId13"/>
          </p:cNvPr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70497" y="6180861"/>
            <a:ext cx="1905000" cy="3386670"/>
          </a:xfrm>
          <a:prstGeom prst="rect">
            <a:avLst/>
          </a:prstGeom>
        </p:spPr>
      </p:pic>
      <p:pic>
        <p:nvPicPr>
          <p:cNvPr id="9" name="object 9">
            <a:hlinkClick r:id="rId15"/>
          </p:cNvPr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370747" y="6180874"/>
            <a:ext cx="1905000" cy="107156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13353" y="370497"/>
            <a:ext cx="133350" cy="1524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70497" y="765784"/>
            <a:ext cx="6819265" cy="0"/>
          </a:xfrm>
          <a:custGeom>
            <a:avLst/>
            <a:gdLst/>
            <a:ahLst/>
            <a:cxnLst/>
            <a:rect l="l" t="t" r="r" b="b"/>
            <a:pathLst>
              <a:path w="6819265" h="0">
                <a:moveTo>
                  <a:pt x="0" y="0"/>
                </a:moveTo>
                <a:lnTo>
                  <a:pt x="6819061" y="0"/>
                </a:lnTo>
              </a:path>
            </a:pathLst>
          </a:custGeom>
          <a:ln w="9525">
            <a:solidFill>
              <a:srgbClr val="1A30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813051" y="743128"/>
            <a:ext cx="2574925" cy="491490"/>
          </a:xfrm>
          <a:prstGeom prst="rect">
            <a:avLst/>
          </a:prstGeom>
        </p:spPr>
        <p:txBody>
          <a:bodyPr wrap="square" lIns="0" tIns="103505" rIns="0" bIns="0" rtlCol="0" vert="horz">
            <a:spAutoFit/>
          </a:bodyPr>
          <a:lstStyle/>
          <a:p>
            <a:pPr marL="1372235">
              <a:lnSpc>
                <a:spcPct val="100000"/>
              </a:lnSpc>
              <a:spcBef>
                <a:spcPts val="815"/>
              </a:spcBef>
            </a:pPr>
            <a:r>
              <a:rPr dirty="0" u="sng" sz="1050" spc="5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Events</a:t>
            </a:r>
            <a:r>
              <a:rPr dirty="0" u="sng" sz="1050" spc="1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sng" sz="1050" spc="5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Details</a:t>
            </a:r>
            <a:r>
              <a:rPr dirty="0" u="sng" sz="1050" spc="1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sng" sz="105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:</a:t>
            </a:r>
            <a:r>
              <a:rPr dirty="0" u="sng" sz="1050" spc="1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sng" sz="1050" spc="-5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2</a:t>
            </a:r>
            <a:endParaRPr sz="10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dirty="0" sz="900">
                <a:latin typeface="Trebuchet MS"/>
                <a:cs typeface="Trebuchet MS"/>
              </a:rPr>
              <a:t>Guru</a:t>
            </a:r>
            <a:r>
              <a:rPr dirty="0" sz="900" spc="1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Nanak</a:t>
            </a:r>
            <a:r>
              <a:rPr dirty="0" sz="900" spc="15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Birthday</a:t>
            </a:r>
            <a:r>
              <a:rPr dirty="0" sz="900" spc="15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Celebration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0197" y="1071715"/>
            <a:ext cx="6908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Event</a:t>
            </a:r>
            <a:r>
              <a:rPr dirty="0" sz="900" spc="30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Name: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0197" y="1443164"/>
            <a:ext cx="77406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Society</a:t>
            </a:r>
            <a:r>
              <a:rPr dirty="0" sz="900" spc="-20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Name: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3051" y="1443164"/>
            <a:ext cx="94932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Kudiya</a:t>
            </a:r>
            <a:r>
              <a:rPr dirty="0" sz="900" spc="-2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di</a:t>
            </a:r>
            <a:r>
              <a:rPr dirty="0" sz="900" spc="-15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Phulkari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0197" y="1814614"/>
            <a:ext cx="58991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Start</a:t>
            </a:r>
            <a:r>
              <a:rPr dirty="0" sz="900" spc="-35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Date: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13051" y="1814614"/>
            <a:ext cx="6178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04/11/2025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0197" y="2186064"/>
            <a:ext cx="5340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End</a:t>
            </a:r>
            <a:r>
              <a:rPr dirty="0" sz="900" spc="30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Date: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13051" y="2186064"/>
            <a:ext cx="6178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04/11/2025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0197" y="2557513"/>
            <a:ext cx="3124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Type: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13051" y="2557513"/>
            <a:ext cx="81280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Social</a:t>
            </a:r>
            <a:r>
              <a:rPr dirty="0" sz="900" spc="5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Initiative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0197" y="2928963"/>
            <a:ext cx="3333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Level: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13051" y="2928963"/>
            <a:ext cx="68326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Intra</a:t>
            </a:r>
            <a:r>
              <a:rPr dirty="0" sz="900" spc="-25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College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0197" y="3300412"/>
            <a:ext cx="50673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Duration: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13051" y="3300412"/>
            <a:ext cx="36639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1</a:t>
            </a:r>
            <a:r>
              <a:rPr dirty="0" sz="900" spc="20">
                <a:latin typeface="Trebuchet MS"/>
                <a:cs typeface="Trebuchet MS"/>
              </a:rPr>
              <a:t> </a:t>
            </a:r>
            <a:r>
              <a:rPr dirty="0" sz="900" spc="-20">
                <a:latin typeface="Trebuchet MS"/>
                <a:cs typeface="Trebuchet MS"/>
              </a:rPr>
              <a:t>days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0197" y="3671849"/>
            <a:ext cx="38735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Venue: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813051" y="3671849"/>
            <a:ext cx="75565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Theatre</a:t>
            </a:r>
            <a:r>
              <a:rPr dirty="0" sz="900" spc="-50">
                <a:latin typeface="Trebuchet MS"/>
                <a:cs typeface="Trebuchet MS"/>
              </a:rPr>
              <a:t> </a:t>
            </a:r>
            <a:r>
              <a:rPr dirty="0" sz="900" spc="-20">
                <a:latin typeface="Trebuchet MS"/>
                <a:cs typeface="Trebuchet MS"/>
              </a:rPr>
              <a:t>Room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10197" y="4043298"/>
            <a:ext cx="71247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Other</a:t>
            </a:r>
            <a:r>
              <a:rPr dirty="0" sz="900" spc="-40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Venue: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813051" y="4043298"/>
            <a:ext cx="81534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Bharati</a:t>
            </a:r>
            <a:r>
              <a:rPr dirty="0" sz="900" spc="-15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College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10197" y="4414748"/>
            <a:ext cx="10242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No</a:t>
            </a:r>
            <a:r>
              <a:rPr dirty="0" sz="900" spc="-1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Of</a:t>
            </a:r>
            <a:r>
              <a:rPr dirty="0" sz="900" spc="-10">
                <a:latin typeface="Trebuchet MS"/>
                <a:cs typeface="Trebuchet MS"/>
              </a:rPr>
              <a:t> Participants </a:t>
            </a:r>
            <a:r>
              <a:rPr dirty="0" sz="900" spc="-50">
                <a:latin typeface="Trebuchet MS"/>
                <a:cs typeface="Trebuchet MS"/>
              </a:rPr>
              <a:t>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813051" y="4414748"/>
            <a:ext cx="15621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Trebuchet MS"/>
                <a:cs typeface="Trebuchet MS"/>
              </a:rPr>
              <a:t>70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10197" y="4786198"/>
            <a:ext cx="70104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Coordinator</a:t>
            </a:r>
            <a:r>
              <a:rPr dirty="0" sz="900" spc="-65">
                <a:latin typeface="Trebuchet MS"/>
                <a:cs typeface="Trebuchet MS"/>
              </a:rPr>
              <a:t> </a:t>
            </a:r>
            <a:r>
              <a:rPr dirty="0" sz="900" spc="-50">
                <a:latin typeface="Trebuchet MS"/>
                <a:cs typeface="Trebuchet MS"/>
              </a:rPr>
              <a:t>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813051" y="4786198"/>
            <a:ext cx="7702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Dr.</a:t>
            </a:r>
            <a:r>
              <a:rPr dirty="0" sz="900" spc="2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Shalu</a:t>
            </a:r>
            <a:r>
              <a:rPr dirty="0" sz="900" spc="25">
                <a:latin typeface="Trebuchet MS"/>
                <a:cs typeface="Trebuchet MS"/>
              </a:rPr>
              <a:t> </a:t>
            </a:r>
            <a:r>
              <a:rPr dirty="0" sz="900" spc="-20">
                <a:latin typeface="Trebuchet MS"/>
                <a:cs typeface="Trebuchet MS"/>
              </a:rPr>
              <a:t>Kaur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10197" y="5328526"/>
            <a:ext cx="64579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Description: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813051" y="5328526"/>
            <a:ext cx="228536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celebration</a:t>
            </a:r>
            <a:r>
              <a:rPr dirty="0" sz="900" spc="10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of</a:t>
            </a:r>
            <a:r>
              <a:rPr dirty="0" sz="900" spc="1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Guru</a:t>
            </a:r>
            <a:r>
              <a:rPr dirty="0" sz="900" spc="15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Nanak</a:t>
            </a:r>
            <a:r>
              <a:rPr dirty="0" sz="900" spc="10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Dev</a:t>
            </a:r>
            <a:r>
              <a:rPr dirty="0" sz="900" spc="15">
                <a:latin typeface="Trebuchet MS"/>
                <a:cs typeface="Trebuchet MS"/>
              </a:rPr>
              <a:t> </a:t>
            </a:r>
            <a:r>
              <a:rPr dirty="0" sz="900">
                <a:latin typeface="Trebuchet MS"/>
                <a:cs typeface="Trebuchet MS"/>
              </a:rPr>
              <a:t>ji's</a:t>
            </a:r>
            <a:r>
              <a:rPr dirty="0" sz="900" spc="10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birthday.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0197" y="6041758"/>
            <a:ext cx="7442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Guest</a:t>
            </a:r>
            <a:r>
              <a:rPr dirty="0" sz="900" spc="30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Person: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813051" y="6041758"/>
            <a:ext cx="1600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Trebuchet MS"/>
                <a:cs typeface="Trebuchet MS"/>
              </a:rPr>
              <a:t>Nil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10197" y="6584112"/>
            <a:ext cx="4972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Colleges: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813051" y="6584112"/>
            <a:ext cx="1600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Trebuchet MS"/>
                <a:cs typeface="Trebuchet MS"/>
              </a:rPr>
              <a:t>Nil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10197" y="6955561"/>
            <a:ext cx="56451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Sponsors</a:t>
            </a:r>
            <a:r>
              <a:rPr dirty="0" sz="900" spc="190">
                <a:latin typeface="Trebuchet MS"/>
                <a:cs typeface="Trebuchet MS"/>
              </a:rPr>
              <a:t> </a:t>
            </a:r>
            <a:r>
              <a:rPr dirty="0" sz="900" spc="-50">
                <a:latin typeface="Trebuchet MS"/>
                <a:cs typeface="Trebuchet MS"/>
              </a:rPr>
              <a:t>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813051" y="6955561"/>
            <a:ext cx="1600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Trebuchet MS"/>
                <a:cs typeface="Trebuchet MS"/>
              </a:rPr>
              <a:t>Nil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10197" y="7327010"/>
            <a:ext cx="6686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rebuchet MS"/>
                <a:cs typeface="Trebuchet MS"/>
              </a:rPr>
              <a:t>Participants: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813051" y="7327010"/>
            <a:ext cx="15621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Trebuchet MS"/>
                <a:cs typeface="Trebuchet MS"/>
              </a:rPr>
              <a:t>70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10197" y="7698460"/>
            <a:ext cx="7067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Social</a:t>
            </a:r>
            <a:r>
              <a:rPr dirty="0" sz="900" spc="5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Media: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813051" y="7698460"/>
            <a:ext cx="2717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900" spc="-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3"/>
              </a:rPr>
              <a:t>View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10197" y="8069898"/>
            <a:ext cx="93281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Marketing</a:t>
            </a:r>
            <a:r>
              <a:rPr dirty="0" sz="900" spc="20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Poster: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813051" y="8069898"/>
            <a:ext cx="2717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900" spc="-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4"/>
              </a:rPr>
              <a:t>View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10197" y="8441347"/>
            <a:ext cx="9353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Summary</a:t>
            </a:r>
            <a:r>
              <a:rPr dirty="0" sz="900" spc="140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Report: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813051" y="8441347"/>
            <a:ext cx="2717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900" spc="-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5"/>
              </a:rPr>
              <a:t>View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10197" y="8812796"/>
            <a:ext cx="98361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Attendance</a:t>
            </a:r>
            <a:r>
              <a:rPr dirty="0" sz="900" spc="-15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Sheet: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813051" y="8812796"/>
            <a:ext cx="2717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900" spc="-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  <a:hlinkClick r:id="rId6"/>
              </a:rPr>
              <a:t>View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10197" y="9184246"/>
            <a:ext cx="9937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Student</a:t>
            </a:r>
            <a:r>
              <a:rPr dirty="0" sz="900" spc="45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Feedback: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813051" y="9184246"/>
            <a:ext cx="2717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900" spc="-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</a:rPr>
              <a:t>View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10197" y="9555695"/>
            <a:ext cx="81216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rebuchet MS"/>
                <a:cs typeface="Trebuchet MS"/>
              </a:rPr>
              <a:t>Guest</a:t>
            </a:r>
            <a:r>
              <a:rPr dirty="0" sz="900" spc="30">
                <a:latin typeface="Trebuchet MS"/>
                <a:cs typeface="Trebuchet MS"/>
              </a:rPr>
              <a:t> </a:t>
            </a:r>
            <a:r>
              <a:rPr dirty="0" sz="900" spc="-10">
                <a:latin typeface="Trebuchet MS"/>
                <a:cs typeface="Trebuchet MS"/>
              </a:rPr>
              <a:t>Resume: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813051" y="9555695"/>
            <a:ext cx="2717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900" spc="-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cs typeface="Trebuchet MS"/>
              </a:rPr>
              <a:t>View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57797" y="10117645"/>
            <a:ext cx="110744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55" b="1">
                <a:latin typeface="Trebuchet MS"/>
                <a:cs typeface="Trebuchet MS"/>
              </a:rPr>
              <a:t>Marketing</a:t>
            </a:r>
            <a:r>
              <a:rPr dirty="0" sz="900" spc="145" b="1">
                <a:latin typeface="Trebuchet MS"/>
                <a:cs typeface="Trebuchet MS"/>
              </a:rPr>
              <a:t> </a:t>
            </a:r>
            <a:r>
              <a:rPr dirty="0" sz="900" b="1">
                <a:latin typeface="Trebuchet MS"/>
                <a:cs typeface="Trebuchet MS"/>
              </a:rPr>
              <a:t>Poster</a:t>
            </a:r>
            <a:r>
              <a:rPr dirty="0" sz="900" spc="145" b="1">
                <a:latin typeface="Trebuchet MS"/>
                <a:cs typeface="Trebuchet MS"/>
              </a:rPr>
              <a:t> </a:t>
            </a:r>
            <a:r>
              <a:rPr dirty="0" sz="900" spc="-50" b="1">
                <a:latin typeface="Trebuchet MS"/>
                <a:cs typeface="Trebuchet MS"/>
              </a:rPr>
              <a:t>:</a:t>
            </a:r>
            <a:endParaRPr sz="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0497" y="180009"/>
            <a:ext cx="6819061" cy="667698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57797" y="6950494"/>
            <a:ext cx="10820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rebuchet MS"/>
                <a:cs typeface="Trebuchet MS"/>
              </a:rPr>
              <a:t>Event</a:t>
            </a:r>
            <a:r>
              <a:rPr dirty="0" sz="1200" spc="130" b="1">
                <a:latin typeface="Trebuchet MS"/>
                <a:cs typeface="Trebuchet MS"/>
              </a:rPr>
              <a:t> </a:t>
            </a:r>
            <a:r>
              <a:rPr dirty="0" sz="1200" spc="70" b="1">
                <a:latin typeface="Trebuchet MS"/>
                <a:cs typeface="Trebuchet MS"/>
              </a:rPr>
              <a:t>Media</a:t>
            </a:r>
            <a:r>
              <a:rPr dirty="0" sz="1200" spc="135" b="1">
                <a:latin typeface="Trebuchet MS"/>
                <a:cs typeface="Trebuchet MS"/>
              </a:rPr>
              <a:t> </a:t>
            </a:r>
            <a:r>
              <a:rPr dirty="0" sz="1200" spc="-50" b="1">
                <a:latin typeface="Trebuchet MS"/>
                <a:cs typeface="Trebuchet MS"/>
              </a:rPr>
              <a:t>:</a:t>
            </a:r>
            <a:endParaRPr sz="1200">
              <a:latin typeface="Trebuchet MS"/>
              <a:cs typeface="Trebuchet MS"/>
            </a:endParaRPr>
          </a:p>
        </p:txBody>
      </p:sp>
      <p:pic>
        <p:nvPicPr>
          <p:cNvPr id="4" name="object 4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0497" y="7259218"/>
            <a:ext cx="1905000" cy="1428750"/>
          </a:xfrm>
          <a:prstGeom prst="rect">
            <a:avLst/>
          </a:prstGeom>
        </p:spPr>
      </p:pic>
      <p:pic>
        <p:nvPicPr>
          <p:cNvPr id="5" name="object 5">
            <a:hlinkClick r:id="rId6"/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70747" y="7259218"/>
            <a:ext cx="1905000" cy="2540000"/>
          </a:xfrm>
          <a:prstGeom prst="rect">
            <a:avLst/>
          </a:prstGeom>
        </p:spPr>
      </p:pic>
      <p:pic>
        <p:nvPicPr>
          <p:cNvPr id="6" name="object 6">
            <a:hlinkClick r:id="rId8"/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370997" y="7259218"/>
            <a:ext cx="1905000" cy="14287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2026-08-31T07:06:30Z</dcterms:created>
  <dcterms:modified xsi:type="dcterms:W3CDTF">2026-08-31T07:06:30Z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2026-08-31T00:00:00Z</vt:filetime>
  </property>
  <property fmtid="{D5CDD505-2E9C-101B-9397-08002B2CF9AE}" pid="4" name="LastSaved">
    <vt:filetime>2026-08-31T00:00:00Z</vt:filetime>
  </property>
  <property fmtid="{D5CDD505-2E9C-101B-9397-08002B2CF9AE}" pid="5" name="Producer">
    <vt:lpwstr>mPDF 6.1</vt:lpwstr>
  </property>
</Properties>
</file>